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6" r:id="rId5"/>
    <p:sldId id="340" r:id="rId6"/>
    <p:sldId id="343" r:id="rId7"/>
    <p:sldId id="382" r:id="rId8"/>
    <p:sldId id="344" r:id="rId9"/>
    <p:sldId id="371" r:id="rId10"/>
    <p:sldId id="380" r:id="rId11"/>
    <p:sldId id="385" r:id="rId12"/>
    <p:sldId id="346" r:id="rId13"/>
    <p:sldId id="381" r:id="rId14"/>
    <p:sldId id="386" r:id="rId15"/>
    <p:sldId id="387" r:id="rId16"/>
    <p:sldId id="347" r:id="rId17"/>
    <p:sldId id="389" r:id="rId18"/>
    <p:sldId id="390" r:id="rId19"/>
    <p:sldId id="391" r:id="rId20"/>
    <p:sldId id="363" r:id="rId21"/>
    <p:sldId id="364" r:id="rId22"/>
    <p:sldId id="365" r:id="rId23"/>
    <p:sldId id="392" r:id="rId24"/>
    <p:sldId id="393" r:id="rId25"/>
    <p:sldId id="394" r:id="rId26"/>
    <p:sldId id="406" r:id="rId27"/>
    <p:sldId id="401" r:id="rId28"/>
    <p:sldId id="404" r:id="rId29"/>
    <p:sldId id="407" r:id="rId30"/>
    <p:sldId id="409" r:id="rId31"/>
    <p:sldId id="412" r:id="rId32"/>
    <p:sldId id="414" r:id="rId33"/>
    <p:sldId id="418" r:id="rId34"/>
    <p:sldId id="419" r:id="rId35"/>
    <p:sldId id="420" r:id="rId36"/>
    <p:sldId id="416" r:id="rId37"/>
    <p:sldId id="421" r:id="rId38"/>
    <p:sldId id="341" r:id="rId39"/>
    <p:sldId id="356" r:id="rId40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260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5CB565"/>
    <a:srgbClr val="5EAFA6"/>
    <a:srgbClr val="8064A2"/>
    <a:srgbClr val="7AE26C"/>
    <a:srgbClr val="9BBB59"/>
    <a:srgbClr val="3BCA28"/>
    <a:srgbClr val="37B925"/>
    <a:srgbClr val="6179A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9D0B404-AC9D-4A6C-8C49-0566CC653C7D}" v="99" dt="2025-07-18T14:43:41.43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Style léger 2 - Accentuation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148" autoAdjust="0"/>
  </p:normalViewPr>
  <p:slideViewPr>
    <p:cSldViewPr snapToGrid="0">
      <p:cViewPr>
        <p:scale>
          <a:sx n="100" d="100"/>
          <a:sy n="100" d="100"/>
        </p:scale>
        <p:origin x="540" y="-1494"/>
      </p:cViewPr>
      <p:guideLst>
        <p:guide orient="horz" pos="2183"/>
        <p:guide pos="260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087772-4BE4-447F-B98C-7E6ACED3AC40}" type="doc">
      <dgm:prSet loTypeId="urn:microsoft.com/office/officeart/2008/layout/VerticalCurvedList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9630DE6-971B-44D4-A4CE-1FF8FCAC097B}">
      <dgm:prSet phldrT="[Texte]"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INTRODUCTION</a:t>
          </a:r>
        </a:p>
      </dgm:t>
    </dgm:pt>
    <dgm:pt modelId="{6F8EA000-8509-4503-8D3C-F7EA5CA66D82}" type="parTrans" cxnId="{8DE6165C-74D3-4433-8E78-CCF41B030ADF}">
      <dgm:prSet/>
      <dgm:spPr/>
      <dgm:t>
        <a:bodyPr/>
        <a:lstStyle/>
        <a:p>
          <a:endParaRPr lang="fr-FR"/>
        </a:p>
      </dgm:t>
    </dgm:pt>
    <dgm:pt modelId="{88F1CCF7-5F66-4F4F-8C4D-54989E3491F5}" type="sibTrans" cxnId="{8DE6165C-74D3-4433-8E78-CCF41B030ADF}">
      <dgm:prSet/>
      <dgm:spPr/>
      <dgm:t>
        <a:bodyPr/>
        <a:lstStyle/>
        <a:p>
          <a:endParaRPr lang="fr-FR"/>
        </a:p>
      </dgm:t>
    </dgm:pt>
    <dgm:pt modelId="{3FEF1C3B-78EF-4D56-9402-3F56A0BE203F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MISE EN OEUVRE DE LA SOLUTION ET ARCHITECTURE PROPOSEE </a:t>
          </a:r>
          <a:endParaRPr lang="fr-FR" dirty="0">
            <a:solidFill>
              <a:schemeClr val="tx1"/>
            </a:solidFill>
          </a:endParaRPr>
        </a:p>
      </dgm:t>
    </dgm:pt>
    <dgm:pt modelId="{621ECA82-3D20-4143-B5AD-691F87E8FF8B}" type="parTrans" cxnId="{D70E2CB6-686E-48BB-AB7B-CD34973495B4}">
      <dgm:prSet/>
      <dgm:spPr/>
      <dgm:t>
        <a:bodyPr/>
        <a:lstStyle/>
        <a:p>
          <a:endParaRPr lang="fr-FR"/>
        </a:p>
      </dgm:t>
    </dgm:pt>
    <dgm:pt modelId="{2DD34B86-188E-4C45-8BE8-A833117CF0E8}" type="sibTrans" cxnId="{D70E2CB6-686E-48BB-AB7B-CD34973495B4}">
      <dgm:prSet/>
      <dgm:spPr/>
      <dgm:t>
        <a:bodyPr/>
        <a:lstStyle/>
        <a:p>
          <a:endParaRPr lang="fr-FR"/>
        </a:p>
      </dgm:t>
    </dgm:pt>
    <dgm:pt modelId="{680D5771-7736-4EA0-8B1B-193F24E44130}">
      <dgm:prSet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fr-FR" dirty="0">
              <a:solidFill>
                <a:schemeClr val="tx1"/>
              </a:solidFill>
            </a:rPr>
            <a:t>ENJEUX DE LA SECURITE POUR LES INFRASTRUCTURES CRITIQUES</a:t>
          </a:r>
        </a:p>
      </dgm:t>
    </dgm:pt>
    <dgm:pt modelId="{B2F8D1B8-011B-43E1-859F-28700ED111D0}" type="parTrans" cxnId="{F6844873-671E-4F92-A039-527096B4BE81}">
      <dgm:prSet/>
      <dgm:spPr/>
      <dgm:t>
        <a:bodyPr/>
        <a:lstStyle/>
        <a:p>
          <a:endParaRPr lang="fr-FR"/>
        </a:p>
      </dgm:t>
    </dgm:pt>
    <dgm:pt modelId="{FE8AB9E7-6ED8-431C-B1B0-555C13C39FC6}" type="sibTrans" cxnId="{F6844873-671E-4F92-A039-527096B4BE81}">
      <dgm:prSet/>
      <dgm:spPr/>
      <dgm:t>
        <a:bodyPr/>
        <a:lstStyle/>
        <a:p>
          <a:endParaRPr lang="fr-FR"/>
        </a:p>
      </dgm:t>
    </dgm:pt>
    <dgm:pt modelId="{69A225D6-461A-4CC0-A053-DA4D7F56F933}">
      <dgm:prSet/>
      <dgm:spPr>
        <a:solidFill>
          <a:schemeClr val="accent3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MENACES ET CAS D’ATTAQUES SUR LES RESEAUX </a:t>
          </a:r>
          <a:endParaRPr lang="fr-FR" dirty="0">
            <a:solidFill>
              <a:schemeClr val="tx1"/>
            </a:solidFill>
          </a:endParaRPr>
        </a:p>
      </dgm:t>
    </dgm:pt>
    <dgm:pt modelId="{D1A59B92-292A-4397-90FC-65C5BA6C404A}" type="parTrans" cxnId="{886EC8A2-EEF9-41DA-8E9E-BE7F259FC3AF}">
      <dgm:prSet/>
      <dgm:spPr/>
      <dgm:t>
        <a:bodyPr/>
        <a:lstStyle/>
        <a:p>
          <a:endParaRPr lang="fr-FR"/>
        </a:p>
      </dgm:t>
    </dgm:pt>
    <dgm:pt modelId="{97AF860B-A308-44AD-8BC7-5A8D04CFD0EA}" type="sibTrans" cxnId="{886EC8A2-EEF9-41DA-8E9E-BE7F259FC3AF}">
      <dgm:prSet/>
      <dgm:spPr/>
      <dgm:t>
        <a:bodyPr/>
        <a:lstStyle/>
        <a:p>
          <a:endParaRPr lang="fr-FR"/>
        </a:p>
      </dgm:t>
    </dgm:pt>
    <dgm:pt modelId="{BB98EA23-A35E-4BF2-A94E-F397EF4D5057}">
      <dgm:prSet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PRESENTATION DU SUJET </a:t>
          </a:r>
          <a:endParaRPr lang="fr-FR" dirty="0">
            <a:solidFill>
              <a:schemeClr val="tx1"/>
            </a:solidFill>
          </a:endParaRPr>
        </a:p>
      </dgm:t>
    </dgm:pt>
    <dgm:pt modelId="{07E8C5B1-D046-4FC4-8BD4-70DFB55236A0}" type="sibTrans" cxnId="{BE735F10-4C4F-46F4-9D4D-8D91364F309F}">
      <dgm:prSet/>
      <dgm:spPr/>
      <dgm:t>
        <a:bodyPr/>
        <a:lstStyle/>
        <a:p>
          <a:endParaRPr lang="fr-FR"/>
        </a:p>
      </dgm:t>
    </dgm:pt>
    <dgm:pt modelId="{A1BCA00F-9B03-4F86-A609-7CD17F6437CE}" type="parTrans" cxnId="{BE735F10-4C4F-46F4-9D4D-8D91364F309F}">
      <dgm:prSet/>
      <dgm:spPr/>
      <dgm:t>
        <a:bodyPr/>
        <a:lstStyle/>
        <a:p>
          <a:endParaRPr lang="fr-FR"/>
        </a:p>
      </dgm:t>
    </dgm:pt>
    <dgm:pt modelId="{D7FA90CA-5C33-4448-907A-FE6FB1A72EC9}">
      <dgm:prSet phldrT="[Texte]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SOLUTIONS DE SECURISATION:CLASSIQUES ET INTELLIGENTS </a:t>
          </a:r>
          <a:endParaRPr lang="fr-FR" dirty="0">
            <a:solidFill>
              <a:schemeClr val="tx1"/>
            </a:solidFill>
          </a:endParaRPr>
        </a:p>
      </dgm:t>
    </dgm:pt>
    <dgm:pt modelId="{A1CD6F50-1F37-4CDD-A212-8D0CC800F28D}" type="sibTrans" cxnId="{1870C3BF-51A6-49DD-AF8E-9E6D8B6D217E}">
      <dgm:prSet/>
      <dgm:spPr/>
      <dgm:t>
        <a:bodyPr/>
        <a:lstStyle/>
        <a:p>
          <a:endParaRPr lang="fr-FR"/>
        </a:p>
      </dgm:t>
    </dgm:pt>
    <dgm:pt modelId="{0E8AD023-7EAA-45F3-989B-3F20E0411F25}" type="parTrans" cxnId="{1870C3BF-51A6-49DD-AF8E-9E6D8B6D217E}">
      <dgm:prSet/>
      <dgm:spPr/>
      <dgm:t>
        <a:bodyPr/>
        <a:lstStyle/>
        <a:p>
          <a:endParaRPr lang="fr-FR"/>
        </a:p>
      </dgm:t>
    </dgm:pt>
    <dgm:pt modelId="{D519B9C8-D7A4-4BB1-94CD-B7C4C64E40C3}">
      <dgm:prSet phldrT="[Texte]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dirty="0">
              <a:solidFill>
                <a:schemeClr val="tx1"/>
              </a:solidFill>
            </a:rPr>
            <a:t>CONCLUSION </a:t>
          </a:r>
          <a:endParaRPr lang="fr-FR" dirty="0">
            <a:solidFill>
              <a:schemeClr val="tx1"/>
            </a:solidFill>
          </a:endParaRPr>
        </a:p>
      </dgm:t>
    </dgm:pt>
    <dgm:pt modelId="{7EEF5498-A534-419B-8E68-6755AC64D87D}" type="parTrans" cxnId="{3DCEC092-FA8E-4CC9-BF59-21D802D9FA77}">
      <dgm:prSet/>
      <dgm:spPr/>
      <dgm:t>
        <a:bodyPr/>
        <a:lstStyle/>
        <a:p>
          <a:endParaRPr lang="fr-FR"/>
        </a:p>
      </dgm:t>
    </dgm:pt>
    <dgm:pt modelId="{44C8EEAF-32A9-4EA1-8962-E903CEC573B3}" type="sibTrans" cxnId="{3DCEC092-FA8E-4CC9-BF59-21D802D9FA77}">
      <dgm:prSet/>
      <dgm:spPr/>
      <dgm:t>
        <a:bodyPr/>
        <a:lstStyle/>
        <a:p>
          <a:endParaRPr lang="fr-FR"/>
        </a:p>
      </dgm:t>
    </dgm:pt>
    <dgm:pt modelId="{A63C1209-694A-4DA5-B476-314534310DC2}">
      <dgm:prSet/>
      <dgm:spPr/>
    </dgm:pt>
    <dgm:pt modelId="{9DA9193E-30E5-45D3-9CE9-C91D7EF59C21}" type="parTrans" cxnId="{9E9C49BD-165B-499B-8B87-0896DD8B45A9}">
      <dgm:prSet/>
      <dgm:spPr/>
      <dgm:t>
        <a:bodyPr/>
        <a:lstStyle/>
        <a:p>
          <a:endParaRPr lang="fr-FR"/>
        </a:p>
      </dgm:t>
    </dgm:pt>
    <dgm:pt modelId="{1330ABBA-688F-4C1D-BFDF-B69FF62CB27A}" type="sibTrans" cxnId="{9E9C49BD-165B-499B-8B87-0896DD8B45A9}">
      <dgm:prSet/>
      <dgm:spPr/>
      <dgm:t>
        <a:bodyPr/>
        <a:lstStyle/>
        <a:p>
          <a:endParaRPr lang="fr-FR"/>
        </a:p>
      </dgm:t>
    </dgm:pt>
    <dgm:pt modelId="{EBE123BA-A412-4DD6-8A9D-9DD8F11352B8}">
      <dgm:prSet/>
      <dgm:spPr/>
    </dgm:pt>
    <dgm:pt modelId="{36BCED1A-7BFB-423B-AA58-BC75F42B5F44}" type="parTrans" cxnId="{6C10789E-82E2-4F7E-B224-C775FEDD9196}">
      <dgm:prSet/>
      <dgm:spPr/>
      <dgm:t>
        <a:bodyPr/>
        <a:lstStyle/>
        <a:p>
          <a:endParaRPr lang="fr-FR"/>
        </a:p>
      </dgm:t>
    </dgm:pt>
    <dgm:pt modelId="{061554BF-78DC-4CC9-9B3B-BC1283F0BAFA}" type="sibTrans" cxnId="{6C10789E-82E2-4F7E-B224-C775FEDD9196}">
      <dgm:prSet/>
      <dgm:spPr/>
      <dgm:t>
        <a:bodyPr/>
        <a:lstStyle/>
        <a:p>
          <a:endParaRPr lang="fr-FR"/>
        </a:p>
      </dgm:t>
    </dgm:pt>
    <dgm:pt modelId="{E8026892-29AD-484B-95A3-CB3C6173A7CF}" type="pres">
      <dgm:prSet presAssocID="{38087772-4BE4-447F-B98C-7E6ACED3AC40}" presName="Name0" presStyleCnt="0">
        <dgm:presLayoutVars>
          <dgm:chMax val="7"/>
          <dgm:chPref val="7"/>
          <dgm:dir/>
        </dgm:presLayoutVars>
      </dgm:prSet>
      <dgm:spPr/>
    </dgm:pt>
    <dgm:pt modelId="{1CA3CB10-1597-4535-A422-5CF6C628FCDF}" type="pres">
      <dgm:prSet presAssocID="{38087772-4BE4-447F-B98C-7E6ACED3AC40}" presName="Name1" presStyleCnt="0"/>
      <dgm:spPr/>
    </dgm:pt>
    <dgm:pt modelId="{0EDC7CE0-D152-4AA2-A5C2-BE8DADF2205D}" type="pres">
      <dgm:prSet presAssocID="{38087772-4BE4-447F-B98C-7E6ACED3AC40}" presName="cycle" presStyleCnt="0"/>
      <dgm:spPr/>
    </dgm:pt>
    <dgm:pt modelId="{DAADE17A-28DA-4AEB-A04A-2053DEA79C92}" type="pres">
      <dgm:prSet presAssocID="{38087772-4BE4-447F-B98C-7E6ACED3AC40}" presName="srcNode" presStyleLbl="node1" presStyleIdx="0" presStyleCnt="7"/>
      <dgm:spPr/>
    </dgm:pt>
    <dgm:pt modelId="{C8FB0722-6B67-46C8-ADAB-F228D13C0A3C}" type="pres">
      <dgm:prSet presAssocID="{38087772-4BE4-447F-B98C-7E6ACED3AC40}" presName="conn" presStyleLbl="parChTrans1D2" presStyleIdx="0" presStyleCnt="1"/>
      <dgm:spPr/>
    </dgm:pt>
    <dgm:pt modelId="{340E8ABF-765E-4307-81CB-EEDF51F10E02}" type="pres">
      <dgm:prSet presAssocID="{38087772-4BE4-447F-B98C-7E6ACED3AC40}" presName="extraNode" presStyleLbl="node1" presStyleIdx="0" presStyleCnt="7"/>
      <dgm:spPr/>
    </dgm:pt>
    <dgm:pt modelId="{89BECFAA-BF96-4D4B-A6DC-9E463BEC2951}" type="pres">
      <dgm:prSet presAssocID="{38087772-4BE4-447F-B98C-7E6ACED3AC40}" presName="dstNode" presStyleLbl="node1" presStyleIdx="0" presStyleCnt="7"/>
      <dgm:spPr/>
    </dgm:pt>
    <dgm:pt modelId="{C7879D48-E063-42F1-A13D-470994A74A10}" type="pres">
      <dgm:prSet presAssocID="{A9630DE6-971B-44D4-A4CE-1FF8FCAC097B}" presName="text_1" presStyleLbl="node1" presStyleIdx="0" presStyleCnt="7">
        <dgm:presLayoutVars>
          <dgm:bulletEnabled val="1"/>
        </dgm:presLayoutVars>
      </dgm:prSet>
      <dgm:spPr/>
    </dgm:pt>
    <dgm:pt modelId="{D5B9CDBE-017E-4AE0-8331-F1F4ECCF08E1}" type="pres">
      <dgm:prSet presAssocID="{A9630DE6-971B-44D4-A4CE-1FF8FCAC097B}" presName="accent_1" presStyleCnt="0"/>
      <dgm:spPr/>
    </dgm:pt>
    <dgm:pt modelId="{6A7F2B90-C7AE-45DE-A684-8DF3058B07BF}" type="pres">
      <dgm:prSet presAssocID="{A9630DE6-971B-44D4-A4CE-1FF8FCAC097B}" presName="accentRepeatNode" presStyleLbl="solidFgAcc1" presStyleIdx="0" presStyleCnt="7"/>
      <dgm:spPr/>
    </dgm:pt>
    <dgm:pt modelId="{FABEA60E-B3DB-43B6-9362-194E7A8E04A3}" type="pres">
      <dgm:prSet presAssocID="{BB98EA23-A35E-4BF2-A94E-F397EF4D5057}" presName="text_2" presStyleLbl="node1" presStyleIdx="1" presStyleCnt="7" custScaleX="99479">
        <dgm:presLayoutVars>
          <dgm:bulletEnabled val="1"/>
        </dgm:presLayoutVars>
      </dgm:prSet>
      <dgm:spPr/>
    </dgm:pt>
    <dgm:pt modelId="{11527436-B326-4F4F-BF1D-5C86908C184E}" type="pres">
      <dgm:prSet presAssocID="{BB98EA23-A35E-4BF2-A94E-F397EF4D5057}" presName="accent_2" presStyleCnt="0"/>
      <dgm:spPr/>
    </dgm:pt>
    <dgm:pt modelId="{3DF3C1E2-B691-4A08-A65A-0A7EE6A28F82}" type="pres">
      <dgm:prSet presAssocID="{BB98EA23-A35E-4BF2-A94E-F397EF4D5057}" presName="accentRepeatNode" presStyleLbl="solidFgAcc1" presStyleIdx="1" presStyleCnt="7"/>
      <dgm:spPr/>
    </dgm:pt>
    <dgm:pt modelId="{14B08F81-6E19-4295-8529-73AC17E6FCA3}" type="pres">
      <dgm:prSet presAssocID="{680D5771-7736-4EA0-8B1B-193F24E44130}" presName="text_3" presStyleLbl="node1" presStyleIdx="2" presStyleCnt="7">
        <dgm:presLayoutVars>
          <dgm:bulletEnabled val="1"/>
        </dgm:presLayoutVars>
      </dgm:prSet>
      <dgm:spPr/>
    </dgm:pt>
    <dgm:pt modelId="{C9BB9381-2CD8-4815-BFA4-E3BD5C8A0031}" type="pres">
      <dgm:prSet presAssocID="{680D5771-7736-4EA0-8B1B-193F24E44130}" presName="accent_3" presStyleCnt="0"/>
      <dgm:spPr/>
    </dgm:pt>
    <dgm:pt modelId="{00163A15-46CF-4C37-82A5-74B582DB2743}" type="pres">
      <dgm:prSet presAssocID="{680D5771-7736-4EA0-8B1B-193F24E44130}" presName="accentRepeatNode" presStyleLbl="solidFgAcc1" presStyleIdx="2" presStyleCnt="7"/>
      <dgm:spPr/>
    </dgm:pt>
    <dgm:pt modelId="{6ADE90D0-806C-4757-B7F5-20718B7D72A8}" type="pres">
      <dgm:prSet presAssocID="{69A225D6-461A-4CC0-A053-DA4D7F56F933}" presName="text_4" presStyleLbl="node1" presStyleIdx="3" presStyleCnt="7">
        <dgm:presLayoutVars>
          <dgm:bulletEnabled val="1"/>
        </dgm:presLayoutVars>
      </dgm:prSet>
      <dgm:spPr/>
    </dgm:pt>
    <dgm:pt modelId="{2EEE2222-927D-49B7-924C-293659BC8D29}" type="pres">
      <dgm:prSet presAssocID="{69A225D6-461A-4CC0-A053-DA4D7F56F933}" presName="accent_4" presStyleCnt="0"/>
      <dgm:spPr/>
    </dgm:pt>
    <dgm:pt modelId="{0CFB83D1-79E2-4761-BD16-3456B7FBDF87}" type="pres">
      <dgm:prSet presAssocID="{69A225D6-461A-4CC0-A053-DA4D7F56F933}" presName="accentRepeatNode" presStyleLbl="solidFgAcc1" presStyleIdx="3" presStyleCnt="7" custLinFactNeighborX="4678"/>
      <dgm:spPr/>
    </dgm:pt>
    <dgm:pt modelId="{9DE6146A-7F33-4258-97BA-A6B5A5C35F4B}" type="pres">
      <dgm:prSet presAssocID="{D7FA90CA-5C33-4448-907A-FE6FB1A72EC9}" presName="text_5" presStyleLbl="node1" presStyleIdx="4" presStyleCnt="7">
        <dgm:presLayoutVars>
          <dgm:bulletEnabled val="1"/>
        </dgm:presLayoutVars>
      </dgm:prSet>
      <dgm:spPr/>
    </dgm:pt>
    <dgm:pt modelId="{524D05EE-2AD4-48D5-89B2-7FEA160D3081}" type="pres">
      <dgm:prSet presAssocID="{D7FA90CA-5C33-4448-907A-FE6FB1A72EC9}" presName="accent_5" presStyleCnt="0"/>
      <dgm:spPr/>
    </dgm:pt>
    <dgm:pt modelId="{6D2806E9-19A3-4F55-8E63-0E41F73E846B}" type="pres">
      <dgm:prSet presAssocID="{D7FA90CA-5C33-4448-907A-FE6FB1A72EC9}" presName="accentRepeatNode" presStyleLbl="solidFgAcc1" presStyleIdx="4" presStyleCnt="7"/>
      <dgm:spPr/>
    </dgm:pt>
    <dgm:pt modelId="{7B2EB278-E16D-4657-BEA3-C93AD3504A88}" type="pres">
      <dgm:prSet presAssocID="{3FEF1C3B-78EF-4D56-9402-3F56A0BE203F}" presName="text_6" presStyleLbl="node1" presStyleIdx="5" presStyleCnt="7">
        <dgm:presLayoutVars>
          <dgm:bulletEnabled val="1"/>
        </dgm:presLayoutVars>
      </dgm:prSet>
      <dgm:spPr/>
    </dgm:pt>
    <dgm:pt modelId="{1C343A63-93CD-4E13-9F75-6A3B0290DFF0}" type="pres">
      <dgm:prSet presAssocID="{3FEF1C3B-78EF-4D56-9402-3F56A0BE203F}" presName="accent_6" presStyleCnt="0"/>
      <dgm:spPr/>
    </dgm:pt>
    <dgm:pt modelId="{39AE4860-8CB1-464A-94C9-1D3EF9615809}" type="pres">
      <dgm:prSet presAssocID="{3FEF1C3B-78EF-4D56-9402-3F56A0BE203F}" presName="accentRepeatNode" presStyleLbl="solidFgAcc1" presStyleIdx="5" presStyleCnt="7"/>
      <dgm:spPr/>
    </dgm:pt>
    <dgm:pt modelId="{AD1A3F26-A2E8-4C5C-94C9-4E0978627B28}" type="pres">
      <dgm:prSet presAssocID="{D519B9C8-D7A4-4BB1-94CD-B7C4C64E40C3}" presName="text_7" presStyleLbl="node1" presStyleIdx="6" presStyleCnt="7">
        <dgm:presLayoutVars>
          <dgm:bulletEnabled val="1"/>
        </dgm:presLayoutVars>
      </dgm:prSet>
      <dgm:spPr/>
    </dgm:pt>
    <dgm:pt modelId="{03CAB693-C6AF-4B7D-AC7E-861BA8743AC1}" type="pres">
      <dgm:prSet presAssocID="{D519B9C8-D7A4-4BB1-94CD-B7C4C64E40C3}" presName="accent_7" presStyleCnt="0"/>
      <dgm:spPr/>
    </dgm:pt>
    <dgm:pt modelId="{5D774AB5-F865-447E-A1C0-C29C5F3CF4C6}" type="pres">
      <dgm:prSet presAssocID="{D519B9C8-D7A4-4BB1-94CD-B7C4C64E40C3}" presName="accentRepeatNode" presStyleLbl="solidFgAcc1" presStyleIdx="6" presStyleCnt="7"/>
      <dgm:spPr/>
    </dgm:pt>
  </dgm:ptLst>
  <dgm:cxnLst>
    <dgm:cxn modelId="{BE735F10-4C4F-46F4-9D4D-8D91364F309F}" srcId="{38087772-4BE4-447F-B98C-7E6ACED3AC40}" destId="{BB98EA23-A35E-4BF2-A94E-F397EF4D5057}" srcOrd="1" destOrd="0" parTransId="{A1BCA00F-9B03-4F86-A609-7CD17F6437CE}" sibTransId="{07E8C5B1-D046-4FC4-8BD4-70DFB55236A0}"/>
    <dgm:cxn modelId="{18FF8913-8D76-4104-AA93-BD4E0DFD06F0}" type="presOf" srcId="{D7FA90CA-5C33-4448-907A-FE6FB1A72EC9}" destId="{9DE6146A-7F33-4258-97BA-A6B5A5C35F4B}" srcOrd="0" destOrd="0" presId="urn:microsoft.com/office/officeart/2008/layout/VerticalCurvedList"/>
    <dgm:cxn modelId="{C70EE733-799A-4A87-AD6D-5F62475E1339}" type="presOf" srcId="{BB98EA23-A35E-4BF2-A94E-F397EF4D5057}" destId="{FABEA60E-B3DB-43B6-9362-194E7A8E04A3}" srcOrd="0" destOrd="0" presId="urn:microsoft.com/office/officeart/2008/layout/VerticalCurvedList"/>
    <dgm:cxn modelId="{FE7CC539-49ED-4D45-92DF-7C04525A150B}" type="presOf" srcId="{38087772-4BE4-447F-B98C-7E6ACED3AC40}" destId="{E8026892-29AD-484B-95A3-CB3C6173A7CF}" srcOrd="0" destOrd="0" presId="urn:microsoft.com/office/officeart/2008/layout/VerticalCurvedList"/>
    <dgm:cxn modelId="{8DE6165C-74D3-4433-8E78-CCF41B030ADF}" srcId="{38087772-4BE4-447F-B98C-7E6ACED3AC40}" destId="{A9630DE6-971B-44D4-A4CE-1FF8FCAC097B}" srcOrd="0" destOrd="0" parTransId="{6F8EA000-8509-4503-8D3C-F7EA5CA66D82}" sibTransId="{88F1CCF7-5F66-4F4F-8C4D-54989E3491F5}"/>
    <dgm:cxn modelId="{B84D8550-669D-446C-9E90-AD57A09A6EEC}" type="presOf" srcId="{A9630DE6-971B-44D4-A4CE-1FF8FCAC097B}" destId="{C7879D48-E063-42F1-A13D-470994A74A10}" srcOrd="0" destOrd="0" presId="urn:microsoft.com/office/officeart/2008/layout/VerticalCurvedList"/>
    <dgm:cxn modelId="{F6844873-671E-4F92-A039-527096B4BE81}" srcId="{38087772-4BE4-447F-B98C-7E6ACED3AC40}" destId="{680D5771-7736-4EA0-8B1B-193F24E44130}" srcOrd="2" destOrd="0" parTransId="{B2F8D1B8-011B-43E1-859F-28700ED111D0}" sibTransId="{FE8AB9E7-6ED8-431C-B1B0-555C13C39FC6}"/>
    <dgm:cxn modelId="{03A4FA73-43C3-4C96-B05A-EB293FA6633B}" type="presOf" srcId="{680D5771-7736-4EA0-8B1B-193F24E44130}" destId="{14B08F81-6E19-4295-8529-73AC17E6FCA3}" srcOrd="0" destOrd="0" presId="urn:microsoft.com/office/officeart/2008/layout/VerticalCurvedList"/>
    <dgm:cxn modelId="{5CFADA7C-07F5-4FFC-903F-A421279C5068}" type="presOf" srcId="{88F1CCF7-5F66-4F4F-8C4D-54989E3491F5}" destId="{C8FB0722-6B67-46C8-ADAB-F228D13C0A3C}" srcOrd="0" destOrd="0" presId="urn:microsoft.com/office/officeart/2008/layout/VerticalCurvedList"/>
    <dgm:cxn modelId="{3DCEC092-FA8E-4CC9-BF59-21D802D9FA77}" srcId="{38087772-4BE4-447F-B98C-7E6ACED3AC40}" destId="{D519B9C8-D7A4-4BB1-94CD-B7C4C64E40C3}" srcOrd="6" destOrd="0" parTransId="{7EEF5498-A534-419B-8E68-6755AC64D87D}" sibTransId="{44C8EEAF-32A9-4EA1-8962-E903CEC573B3}"/>
    <dgm:cxn modelId="{B21DB298-4064-43CB-BEEE-6F93ABFB317A}" type="presOf" srcId="{69A225D6-461A-4CC0-A053-DA4D7F56F933}" destId="{6ADE90D0-806C-4757-B7F5-20718B7D72A8}" srcOrd="0" destOrd="0" presId="urn:microsoft.com/office/officeart/2008/layout/VerticalCurvedList"/>
    <dgm:cxn modelId="{6C10789E-82E2-4F7E-B224-C775FEDD9196}" srcId="{38087772-4BE4-447F-B98C-7E6ACED3AC40}" destId="{EBE123BA-A412-4DD6-8A9D-9DD8F11352B8}" srcOrd="8" destOrd="0" parTransId="{36BCED1A-7BFB-423B-AA58-BC75F42B5F44}" sibTransId="{061554BF-78DC-4CC9-9B3B-BC1283F0BAFA}"/>
    <dgm:cxn modelId="{886EC8A2-EEF9-41DA-8E9E-BE7F259FC3AF}" srcId="{38087772-4BE4-447F-B98C-7E6ACED3AC40}" destId="{69A225D6-461A-4CC0-A053-DA4D7F56F933}" srcOrd="3" destOrd="0" parTransId="{D1A59B92-292A-4397-90FC-65C5BA6C404A}" sibTransId="{97AF860B-A308-44AD-8BC7-5A8D04CFD0EA}"/>
    <dgm:cxn modelId="{D70E2CB6-686E-48BB-AB7B-CD34973495B4}" srcId="{38087772-4BE4-447F-B98C-7E6ACED3AC40}" destId="{3FEF1C3B-78EF-4D56-9402-3F56A0BE203F}" srcOrd="5" destOrd="0" parTransId="{621ECA82-3D20-4143-B5AD-691F87E8FF8B}" sibTransId="{2DD34B86-188E-4C45-8BE8-A833117CF0E8}"/>
    <dgm:cxn modelId="{9E9C49BD-165B-499B-8B87-0896DD8B45A9}" srcId="{38087772-4BE4-447F-B98C-7E6ACED3AC40}" destId="{A63C1209-694A-4DA5-B476-314534310DC2}" srcOrd="7" destOrd="0" parTransId="{9DA9193E-30E5-45D3-9CE9-C91D7EF59C21}" sibTransId="{1330ABBA-688F-4C1D-BFDF-B69FF62CB27A}"/>
    <dgm:cxn modelId="{1870C3BF-51A6-49DD-AF8E-9E6D8B6D217E}" srcId="{38087772-4BE4-447F-B98C-7E6ACED3AC40}" destId="{D7FA90CA-5C33-4448-907A-FE6FB1A72EC9}" srcOrd="4" destOrd="0" parTransId="{0E8AD023-7EAA-45F3-989B-3F20E0411F25}" sibTransId="{A1CD6F50-1F37-4CDD-A212-8D0CC800F28D}"/>
    <dgm:cxn modelId="{B6B604CD-D5D1-407D-AFAB-AF31FE4DB032}" type="presOf" srcId="{D519B9C8-D7A4-4BB1-94CD-B7C4C64E40C3}" destId="{AD1A3F26-A2E8-4C5C-94C9-4E0978627B28}" srcOrd="0" destOrd="0" presId="urn:microsoft.com/office/officeart/2008/layout/VerticalCurvedList"/>
    <dgm:cxn modelId="{70717FEB-A662-4BC4-BDBC-0F0CB37A2CF9}" type="presOf" srcId="{3FEF1C3B-78EF-4D56-9402-3F56A0BE203F}" destId="{7B2EB278-E16D-4657-BEA3-C93AD3504A88}" srcOrd="0" destOrd="0" presId="urn:microsoft.com/office/officeart/2008/layout/VerticalCurvedList"/>
    <dgm:cxn modelId="{1E71697A-DF24-42A7-AEA1-691F7EE0718A}" type="presParOf" srcId="{E8026892-29AD-484B-95A3-CB3C6173A7CF}" destId="{1CA3CB10-1597-4535-A422-5CF6C628FCDF}" srcOrd="0" destOrd="0" presId="urn:microsoft.com/office/officeart/2008/layout/VerticalCurvedList"/>
    <dgm:cxn modelId="{59861867-3611-4BE0-BD65-D0DD226ECE5A}" type="presParOf" srcId="{1CA3CB10-1597-4535-A422-5CF6C628FCDF}" destId="{0EDC7CE0-D152-4AA2-A5C2-BE8DADF2205D}" srcOrd="0" destOrd="0" presId="urn:microsoft.com/office/officeart/2008/layout/VerticalCurvedList"/>
    <dgm:cxn modelId="{502340D0-3548-45D7-BDDE-2DC1C97F7160}" type="presParOf" srcId="{0EDC7CE0-D152-4AA2-A5C2-BE8DADF2205D}" destId="{DAADE17A-28DA-4AEB-A04A-2053DEA79C92}" srcOrd="0" destOrd="0" presId="urn:microsoft.com/office/officeart/2008/layout/VerticalCurvedList"/>
    <dgm:cxn modelId="{CD20D91A-030F-4230-BB27-4902BB2986D2}" type="presParOf" srcId="{0EDC7CE0-D152-4AA2-A5C2-BE8DADF2205D}" destId="{C8FB0722-6B67-46C8-ADAB-F228D13C0A3C}" srcOrd="1" destOrd="0" presId="urn:microsoft.com/office/officeart/2008/layout/VerticalCurvedList"/>
    <dgm:cxn modelId="{0667BC33-AF19-49BC-93F3-DED7CFE263F4}" type="presParOf" srcId="{0EDC7CE0-D152-4AA2-A5C2-BE8DADF2205D}" destId="{340E8ABF-765E-4307-81CB-EEDF51F10E02}" srcOrd="2" destOrd="0" presId="urn:microsoft.com/office/officeart/2008/layout/VerticalCurvedList"/>
    <dgm:cxn modelId="{4447A4BC-D91E-49A6-A861-497D8B84E2FB}" type="presParOf" srcId="{0EDC7CE0-D152-4AA2-A5C2-BE8DADF2205D}" destId="{89BECFAA-BF96-4D4B-A6DC-9E463BEC2951}" srcOrd="3" destOrd="0" presId="urn:microsoft.com/office/officeart/2008/layout/VerticalCurvedList"/>
    <dgm:cxn modelId="{28D9FBF1-376B-404A-B1CB-2FE2B8B7E205}" type="presParOf" srcId="{1CA3CB10-1597-4535-A422-5CF6C628FCDF}" destId="{C7879D48-E063-42F1-A13D-470994A74A10}" srcOrd="1" destOrd="0" presId="urn:microsoft.com/office/officeart/2008/layout/VerticalCurvedList"/>
    <dgm:cxn modelId="{260093C8-BBD6-4B8A-B46C-1E6D56B3C51F}" type="presParOf" srcId="{1CA3CB10-1597-4535-A422-5CF6C628FCDF}" destId="{D5B9CDBE-017E-4AE0-8331-F1F4ECCF08E1}" srcOrd="2" destOrd="0" presId="urn:microsoft.com/office/officeart/2008/layout/VerticalCurvedList"/>
    <dgm:cxn modelId="{88535F21-3DCE-4813-B28E-C6B6916950A3}" type="presParOf" srcId="{D5B9CDBE-017E-4AE0-8331-F1F4ECCF08E1}" destId="{6A7F2B90-C7AE-45DE-A684-8DF3058B07BF}" srcOrd="0" destOrd="0" presId="urn:microsoft.com/office/officeart/2008/layout/VerticalCurvedList"/>
    <dgm:cxn modelId="{D31874EE-9F3F-4C2D-BB02-9608EE4D42C2}" type="presParOf" srcId="{1CA3CB10-1597-4535-A422-5CF6C628FCDF}" destId="{FABEA60E-B3DB-43B6-9362-194E7A8E04A3}" srcOrd="3" destOrd="0" presId="urn:microsoft.com/office/officeart/2008/layout/VerticalCurvedList"/>
    <dgm:cxn modelId="{533D9348-5B08-4DB6-B77D-4007EA352274}" type="presParOf" srcId="{1CA3CB10-1597-4535-A422-5CF6C628FCDF}" destId="{11527436-B326-4F4F-BF1D-5C86908C184E}" srcOrd="4" destOrd="0" presId="urn:microsoft.com/office/officeart/2008/layout/VerticalCurvedList"/>
    <dgm:cxn modelId="{3FC21B59-3065-401F-98E8-8001DBC5AEC7}" type="presParOf" srcId="{11527436-B326-4F4F-BF1D-5C86908C184E}" destId="{3DF3C1E2-B691-4A08-A65A-0A7EE6A28F82}" srcOrd="0" destOrd="0" presId="urn:microsoft.com/office/officeart/2008/layout/VerticalCurvedList"/>
    <dgm:cxn modelId="{E4D9BB68-6FE0-437D-B066-521F723BF10E}" type="presParOf" srcId="{1CA3CB10-1597-4535-A422-5CF6C628FCDF}" destId="{14B08F81-6E19-4295-8529-73AC17E6FCA3}" srcOrd="5" destOrd="0" presId="urn:microsoft.com/office/officeart/2008/layout/VerticalCurvedList"/>
    <dgm:cxn modelId="{46366152-FC28-451D-B66E-C3717B306188}" type="presParOf" srcId="{1CA3CB10-1597-4535-A422-5CF6C628FCDF}" destId="{C9BB9381-2CD8-4815-BFA4-E3BD5C8A0031}" srcOrd="6" destOrd="0" presId="urn:microsoft.com/office/officeart/2008/layout/VerticalCurvedList"/>
    <dgm:cxn modelId="{930C755F-8689-4BED-9A8D-F02F1DBB3DA8}" type="presParOf" srcId="{C9BB9381-2CD8-4815-BFA4-E3BD5C8A0031}" destId="{00163A15-46CF-4C37-82A5-74B582DB2743}" srcOrd="0" destOrd="0" presId="urn:microsoft.com/office/officeart/2008/layout/VerticalCurvedList"/>
    <dgm:cxn modelId="{8D1703C3-5E22-464B-A695-7E675653896D}" type="presParOf" srcId="{1CA3CB10-1597-4535-A422-5CF6C628FCDF}" destId="{6ADE90D0-806C-4757-B7F5-20718B7D72A8}" srcOrd="7" destOrd="0" presId="urn:microsoft.com/office/officeart/2008/layout/VerticalCurvedList"/>
    <dgm:cxn modelId="{D571A0C1-AC59-4CA4-B84E-FEF74C7EF395}" type="presParOf" srcId="{1CA3CB10-1597-4535-A422-5CF6C628FCDF}" destId="{2EEE2222-927D-49B7-924C-293659BC8D29}" srcOrd="8" destOrd="0" presId="urn:microsoft.com/office/officeart/2008/layout/VerticalCurvedList"/>
    <dgm:cxn modelId="{26622804-8AF5-4E8D-9D9C-5850CEA4E5CA}" type="presParOf" srcId="{2EEE2222-927D-49B7-924C-293659BC8D29}" destId="{0CFB83D1-79E2-4761-BD16-3456B7FBDF87}" srcOrd="0" destOrd="0" presId="urn:microsoft.com/office/officeart/2008/layout/VerticalCurvedList"/>
    <dgm:cxn modelId="{3A5473D7-58A3-4E70-AC91-405ABE25E6E7}" type="presParOf" srcId="{1CA3CB10-1597-4535-A422-5CF6C628FCDF}" destId="{9DE6146A-7F33-4258-97BA-A6B5A5C35F4B}" srcOrd="9" destOrd="0" presId="urn:microsoft.com/office/officeart/2008/layout/VerticalCurvedList"/>
    <dgm:cxn modelId="{6707EAE5-7748-408A-B93C-A3ED35D9E6D4}" type="presParOf" srcId="{1CA3CB10-1597-4535-A422-5CF6C628FCDF}" destId="{524D05EE-2AD4-48D5-89B2-7FEA160D3081}" srcOrd="10" destOrd="0" presId="urn:microsoft.com/office/officeart/2008/layout/VerticalCurvedList"/>
    <dgm:cxn modelId="{EB89F182-5E88-4964-A473-A82F6BDDAC2E}" type="presParOf" srcId="{524D05EE-2AD4-48D5-89B2-7FEA160D3081}" destId="{6D2806E9-19A3-4F55-8E63-0E41F73E846B}" srcOrd="0" destOrd="0" presId="urn:microsoft.com/office/officeart/2008/layout/VerticalCurvedList"/>
    <dgm:cxn modelId="{5A7E9DCA-6483-4964-B8F2-B028B48BAF4B}" type="presParOf" srcId="{1CA3CB10-1597-4535-A422-5CF6C628FCDF}" destId="{7B2EB278-E16D-4657-BEA3-C93AD3504A88}" srcOrd="11" destOrd="0" presId="urn:microsoft.com/office/officeart/2008/layout/VerticalCurvedList"/>
    <dgm:cxn modelId="{FE87191A-4851-477E-945C-CBB6827F38E6}" type="presParOf" srcId="{1CA3CB10-1597-4535-A422-5CF6C628FCDF}" destId="{1C343A63-93CD-4E13-9F75-6A3B0290DFF0}" srcOrd="12" destOrd="0" presId="urn:microsoft.com/office/officeart/2008/layout/VerticalCurvedList"/>
    <dgm:cxn modelId="{7E630AC7-216D-41A7-8A40-D6DF041BBEA2}" type="presParOf" srcId="{1C343A63-93CD-4E13-9F75-6A3B0290DFF0}" destId="{39AE4860-8CB1-464A-94C9-1D3EF9615809}" srcOrd="0" destOrd="0" presId="urn:microsoft.com/office/officeart/2008/layout/VerticalCurvedList"/>
    <dgm:cxn modelId="{756BEC0A-B946-41C8-86F4-A50016C171E1}" type="presParOf" srcId="{1CA3CB10-1597-4535-A422-5CF6C628FCDF}" destId="{AD1A3F26-A2E8-4C5C-94C9-4E0978627B28}" srcOrd="13" destOrd="0" presId="urn:microsoft.com/office/officeart/2008/layout/VerticalCurvedList"/>
    <dgm:cxn modelId="{069BB0AC-B923-425D-93AC-2BDE3305C121}" type="presParOf" srcId="{1CA3CB10-1597-4535-A422-5CF6C628FCDF}" destId="{03CAB693-C6AF-4B7D-AC7E-861BA8743AC1}" srcOrd="14" destOrd="0" presId="urn:microsoft.com/office/officeart/2008/layout/VerticalCurvedList"/>
    <dgm:cxn modelId="{111B7B96-68ED-409F-A002-5B09106E5EFD}" type="presParOf" srcId="{03CAB693-C6AF-4B7D-AC7E-861BA8743AC1}" destId="{5D774AB5-F865-447E-A1C0-C29C5F3CF4C6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EF5F5BA-BEF0-4D90-AF1D-94AFB53730C9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9E7FDCA-AB42-495D-8B96-F6A820A22FDE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fr-FR" sz="1600" dirty="0">
              <a:solidFill>
                <a:schemeClr val="tx1"/>
              </a:solidFill>
            </a:rPr>
            <a:t>Les services critiques sont de plus en plus numérisés</a:t>
          </a:r>
          <a:endParaRPr lang="fr-FR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AC643F4-1DA4-4EC2-A088-963677144F16}" type="parTrans" cxnId="{871C08A7-D68D-46C3-9C46-707E42C0CD71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0954D3-3E70-42C4-BC3E-0F78A4E1DAD6}" type="sibTrans" cxnId="{871C08A7-D68D-46C3-9C46-707E42C0CD71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4DA2B8-B665-4D8B-9947-3D348725C1D0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Risques de sécurité</a:t>
          </a:r>
        </a:p>
      </dgm:t>
    </dgm:pt>
    <dgm:pt modelId="{95F13605-593A-443C-9D8A-275802AE6892}" type="parTrans" cxnId="{227BA1E9-BC8C-4E5F-8152-94E3A8AE90AA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E669B2-5FF4-4837-B110-ACE37F49277D}" type="sibTrans" cxnId="{227BA1E9-BC8C-4E5F-8152-94E3A8AE90AA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007AD9-BAE5-4353-BEFC-F2EC1C790D97}">
      <dgm:prSet custT="1"/>
      <dgm:spPr>
        <a:solidFill>
          <a:schemeClr val="accent3"/>
        </a:solidFill>
      </dgm:spPr>
      <dgm:t>
        <a:bodyPr/>
        <a:lstStyle/>
        <a:p>
          <a:pPr rtl="0"/>
          <a:r>
            <a:rPr lang="fr-FR" sz="1600" dirty="0">
              <a:solidFill>
                <a:schemeClr val="tx1"/>
              </a:solidFill>
            </a:rPr>
            <a:t>Garantir la disponibilité devient un enjeu crucial en cybersécurité.</a:t>
          </a:r>
          <a:endParaRPr lang="fr-FR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4A6B37-3156-401D-9F7E-8B23F3885C8D}" type="parTrans" cxnId="{D9A6477B-E546-482D-A672-CA42C4A6F40E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6D870-AB8E-42C7-930B-DCB8D6E6E871}" type="sibTrans" cxnId="{D9A6477B-E546-482D-A672-CA42C4A6F40E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91ADA4-7B35-4827-BD21-A148FC057E0B}" type="pres">
      <dgm:prSet presAssocID="{6EF5F5BA-BEF0-4D90-AF1D-94AFB53730C9}" presName="Name0" presStyleCnt="0">
        <dgm:presLayoutVars>
          <dgm:dir/>
          <dgm:animLvl val="lvl"/>
          <dgm:resizeHandles val="exact"/>
        </dgm:presLayoutVars>
      </dgm:prSet>
      <dgm:spPr/>
    </dgm:pt>
    <dgm:pt modelId="{ED6ECAEC-3E30-4FF5-99E5-F901A4A7F56E}" type="pres">
      <dgm:prSet presAssocID="{59E7FDCA-AB42-495D-8B96-F6A820A22FDE}" presName="linNode" presStyleCnt="0"/>
      <dgm:spPr/>
    </dgm:pt>
    <dgm:pt modelId="{27CFAAF4-78D0-4A66-AE65-B92DA4D68C4A}" type="pres">
      <dgm:prSet presAssocID="{59E7FDCA-AB42-495D-8B96-F6A820A22FD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63BC0C3-1379-43B4-A1C7-5A05AA8CD60C}" type="pres">
      <dgm:prSet presAssocID="{C00954D3-3E70-42C4-BC3E-0F78A4E1DAD6}" presName="sp" presStyleCnt="0"/>
      <dgm:spPr/>
    </dgm:pt>
    <dgm:pt modelId="{64EE96D4-9859-4DC6-8D23-03EED3E1B014}" type="pres">
      <dgm:prSet presAssocID="{C04DA2B8-B665-4D8B-9947-3D348725C1D0}" presName="linNode" presStyleCnt="0"/>
      <dgm:spPr/>
    </dgm:pt>
    <dgm:pt modelId="{0C4D81AA-02CD-418D-B14A-5690FF1CBD7B}" type="pres">
      <dgm:prSet presAssocID="{C04DA2B8-B665-4D8B-9947-3D348725C1D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B83BBCB-D93F-42E6-B393-7D88931CAB9E}" type="pres">
      <dgm:prSet presAssocID="{C5E669B2-5FF4-4837-B110-ACE37F49277D}" presName="sp" presStyleCnt="0"/>
      <dgm:spPr/>
    </dgm:pt>
    <dgm:pt modelId="{0C363ACB-A4EB-460D-AB2A-999BC0C0D657}" type="pres">
      <dgm:prSet presAssocID="{11007AD9-BAE5-4353-BEFC-F2EC1C790D97}" presName="linNode" presStyleCnt="0"/>
      <dgm:spPr/>
    </dgm:pt>
    <dgm:pt modelId="{C83E6B72-BE72-4436-9C55-23D33B73A298}" type="pres">
      <dgm:prSet presAssocID="{11007AD9-BAE5-4353-BEFC-F2EC1C790D9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6EBA4430-492D-44B4-B39B-462778BCCCCF}" type="presOf" srcId="{6EF5F5BA-BEF0-4D90-AF1D-94AFB53730C9}" destId="{9591ADA4-7B35-4827-BD21-A148FC057E0B}" srcOrd="0" destOrd="0" presId="urn:microsoft.com/office/officeart/2005/8/layout/vList5"/>
    <dgm:cxn modelId="{D65B123F-2419-4C44-8706-2A16BB76E4C9}" type="presOf" srcId="{11007AD9-BAE5-4353-BEFC-F2EC1C790D97}" destId="{C83E6B72-BE72-4436-9C55-23D33B73A298}" srcOrd="0" destOrd="0" presId="urn:microsoft.com/office/officeart/2005/8/layout/vList5"/>
    <dgm:cxn modelId="{D9A6477B-E546-482D-A672-CA42C4A6F40E}" srcId="{6EF5F5BA-BEF0-4D90-AF1D-94AFB53730C9}" destId="{11007AD9-BAE5-4353-BEFC-F2EC1C790D97}" srcOrd="2" destOrd="0" parTransId="{E14A6B37-3156-401D-9F7E-8B23F3885C8D}" sibTransId="{0146D870-AB8E-42C7-930B-DCB8D6E6E871}"/>
    <dgm:cxn modelId="{7F21D386-6DA8-4EA2-BD78-130B4E65E937}" type="presOf" srcId="{59E7FDCA-AB42-495D-8B96-F6A820A22FDE}" destId="{27CFAAF4-78D0-4A66-AE65-B92DA4D68C4A}" srcOrd="0" destOrd="0" presId="urn:microsoft.com/office/officeart/2005/8/layout/vList5"/>
    <dgm:cxn modelId="{871C08A7-D68D-46C3-9C46-707E42C0CD71}" srcId="{6EF5F5BA-BEF0-4D90-AF1D-94AFB53730C9}" destId="{59E7FDCA-AB42-495D-8B96-F6A820A22FDE}" srcOrd="0" destOrd="0" parTransId="{7AC643F4-1DA4-4EC2-A088-963677144F16}" sibTransId="{C00954D3-3E70-42C4-BC3E-0F78A4E1DAD6}"/>
    <dgm:cxn modelId="{C7B866C1-126A-4EF0-AB8F-6945E7A0E9C4}" type="presOf" srcId="{C04DA2B8-B665-4D8B-9947-3D348725C1D0}" destId="{0C4D81AA-02CD-418D-B14A-5690FF1CBD7B}" srcOrd="0" destOrd="0" presId="urn:microsoft.com/office/officeart/2005/8/layout/vList5"/>
    <dgm:cxn modelId="{227BA1E9-BC8C-4E5F-8152-94E3A8AE90AA}" srcId="{6EF5F5BA-BEF0-4D90-AF1D-94AFB53730C9}" destId="{C04DA2B8-B665-4D8B-9947-3D348725C1D0}" srcOrd="1" destOrd="0" parTransId="{95F13605-593A-443C-9D8A-275802AE6892}" sibTransId="{C5E669B2-5FF4-4837-B110-ACE37F49277D}"/>
    <dgm:cxn modelId="{2A5C327B-F56C-4DA7-89E9-2B06EC91BE8C}" type="presParOf" srcId="{9591ADA4-7B35-4827-BD21-A148FC057E0B}" destId="{ED6ECAEC-3E30-4FF5-99E5-F901A4A7F56E}" srcOrd="0" destOrd="0" presId="urn:microsoft.com/office/officeart/2005/8/layout/vList5"/>
    <dgm:cxn modelId="{9F506A05-D194-4171-976A-0EEC62B849BE}" type="presParOf" srcId="{ED6ECAEC-3E30-4FF5-99E5-F901A4A7F56E}" destId="{27CFAAF4-78D0-4A66-AE65-B92DA4D68C4A}" srcOrd="0" destOrd="0" presId="urn:microsoft.com/office/officeart/2005/8/layout/vList5"/>
    <dgm:cxn modelId="{828402F5-6D4A-4660-AE61-380B8D5CCC53}" type="presParOf" srcId="{9591ADA4-7B35-4827-BD21-A148FC057E0B}" destId="{863BC0C3-1379-43B4-A1C7-5A05AA8CD60C}" srcOrd="1" destOrd="0" presId="urn:microsoft.com/office/officeart/2005/8/layout/vList5"/>
    <dgm:cxn modelId="{CE9EF20C-DE43-44DD-BE24-AEFA6B725422}" type="presParOf" srcId="{9591ADA4-7B35-4827-BD21-A148FC057E0B}" destId="{64EE96D4-9859-4DC6-8D23-03EED3E1B014}" srcOrd="2" destOrd="0" presId="urn:microsoft.com/office/officeart/2005/8/layout/vList5"/>
    <dgm:cxn modelId="{F4EF0D73-F688-4407-8F3F-BD611CB8E4BE}" type="presParOf" srcId="{64EE96D4-9859-4DC6-8D23-03EED3E1B014}" destId="{0C4D81AA-02CD-418D-B14A-5690FF1CBD7B}" srcOrd="0" destOrd="0" presId="urn:microsoft.com/office/officeart/2005/8/layout/vList5"/>
    <dgm:cxn modelId="{B6F260D5-C1D9-4509-B81B-1D5D6817E163}" type="presParOf" srcId="{9591ADA4-7B35-4827-BD21-A148FC057E0B}" destId="{6B83BBCB-D93F-42E6-B393-7D88931CAB9E}" srcOrd="3" destOrd="0" presId="urn:microsoft.com/office/officeart/2005/8/layout/vList5"/>
    <dgm:cxn modelId="{4DF947AB-EEA3-4B01-8CF8-D84E76473EF5}" type="presParOf" srcId="{9591ADA4-7B35-4827-BD21-A148FC057E0B}" destId="{0C363ACB-A4EB-460D-AB2A-999BC0C0D657}" srcOrd="4" destOrd="0" presId="urn:microsoft.com/office/officeart/2005/8/layout/vList5"/>
    <dgm:cxn modelId="{23BB82DC-6A06-4972-8165-402A18CF0BAA}" type="presParOf" srcId="{0C363ACB-A4EB-460D-AB2A-999BC0C0D657}" destId="{C83E6B72-BE72-4436-9C55-23D33B73A29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EF5F5BA-BEF0-4D90-AF1D-94AFB53730C9}" type="doc">
      <dgm:prSet loTypeId="urn:microsoft.com/office/officeart/2005/8/layout/vList5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59E7FDCA-AB42-495D-8B96-F6A820A22FDE}">
      <dgm:prSet custT="1"/>
      <dgm:spPr>
        <a:solidFill>
          <a:schemeClr val="bg1">
            <a:lumMod val="85000"/>
          </a:schemeClr>
        </a:solidFill>
      </dgm:spPr>
      <dgm:t>
        <a:bodyPr/>
        <a:lstStyle/>
        <a:p>
          <a:pPr rtl="0"/>
          <a:r>
            <a: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Paralysie du système </a:t>
          </a:r>
        </a:p>
      </dgm:t>
    </dgm:pt>
    <dgm:pt modelId="{7AC643F4-1DA4-4EC2-A088-963677144F16}" type="parTrans" cxnId="{871C08A7-D68D-46C3-9C46-707E42C0CD71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0954D3-3E70-42C4-BC3E-0F78A4E1DAD6}" type="sibTrans" cxnId="{871C08A7-D68D-46C3-9C46-707E42C0CD71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04DA2B8-B665-4D8B-9947-3D348725C1D0}">
      <dgm:prSet custT="1"/>
      <dgm:spPr>
        <a:solidFill>
          <a:schemeClr val="accent2"/>
        </a:solidFill>
      </dgm:spPr>
      <dgm:t>
        <a:bodyPr/>
        <a:lstStyle/>
        <a:p>
          <a:pPr rtl="0"/>
          <a:r>
            <a:rPr lang="fr-FR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Urgence</a:t>
          </a:r>
          <a:r>
            <a:rPr lang="fr-FR" sz="16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sécurité pour les infrastructures critiques</a:t>
          </a:r>
          <a:endParaRPr lang="fr-FR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F13605-593A-443C-9D8A-275802AE6892}" type="parTrans" cxnId="{227BA1E9-BC8C-4E5F-8152-94E3A8AE90AA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5E669B2-5FF4-4837-B110-ACE37F49277D}" type="sibTrans" cxnId="{227BA1E9-BC8C-4E5F-8152-94E3A8AE90AA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1007AD9-BAE5-4353-BEFC-F2EC1C790D97}">
      <dgm:prSet custT="1"/>
      <dgm:spPr>
        <a:solidFill>
          <a:schemeClr val="accent3"/>
        </a:solidFill>
      </dgm:spPr>
      <dgm:t>
        <a:bodyPr/>
        <a:lstStyle/>
        <a:p>
          <a:pPr rtl="0"/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 la securite Classique a la securite Moderne </a:t>
          </a:r>
          <a:endParaRPr lang="fr-FR" sz="16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14A6B37-3156-401D-9F7E-8B23F3885C8D}" type="parTrans" cxnId="{D9A6477B-E546-482D-A672-CA42C4A6F40E}">
      <dgm:prSet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146D870-AB8E-42C7-930B-DCB8D6E6E871}" type="sibTrans" cxnId="{D9A6477B-E546-482D-A672-CA42C4A6F40E}">
      <dgm:prSet custT="1"/>
      <dgm:spPr/>
      <dgm:t>
        <a:bodyPr/>
        <a:lstStyle/>
        <a:p>
          <a:endParaRPr lang="fr-FR" sz="16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591ADA4-7B35-4827-BD21-A148FC057E0B}" type="pres">
      <dgm:prSet presAssocID="{6EF5F5BA-BEF0-4D90-AF1D-94AFB53730C9}" presName="Name0" presStyleCnt="0">
        <dgm:presLayoutVars>
          <dgm:dir/>
          <dgm:animLvl val="lvl"/>
          <dgm:resizeHandles val="exact"/>
        </dgm:presLayoutVars>
      </dgm:prSet>
      <dgm:spPr/>
    </dgm:pt>
    <dgm:pt modelId="{ED6ECAEC-3E30-4FF5-99E5-F901A4A7F56E}" type="pres">
      <dgm:prSet presAssocID="{59E7FDCA-AB42-495D-8B96-F6A820A22FDE}" presName="linNode" presStyleCnt="0"/>
      <dgm:spPr/>
    </dgm:pt>
    <dgm:pt modelId="{27CFAAF4-78D0-4A66-AE65-B92DA4D68C4A}" type="pres">
      <dgm:prSet presAssocID="{59E7FDCA-AB42-495D-8B96-F6A820A22FD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863BC0C3-1379-43B4-A1C7-5A05AA8CD60C}" type="pres">
      <dgm:prSet presAssocID="{C00954D3-3E70-42C4-BC3E-0F78A4E1DAD6}" presName="sp" presStyleCnt="0"/>
      <dgm:spPr/>
    </dgm:pt>
    <dgm:pt modelId="{64EE96D4-9859-4DC6-8D23-03EED3E1B014}" type="pres">
      <dgm:prSet presAssocID="{C04DA2B8-B665-4D8B-9947-3D348725C1D0}" presName="linNode" presStyleCnt="0"/>
      <dgm:spPr/>
    </dgm:pt>
    <dgm:pt modelId="{0C4D81AA-02CD-418D-B14A-5690FF1CBD7B}" type="pres">
      <dgm:prSet presAssocID="{C04DA2B8-B665-4D8B-9947-3D348725C1D0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6B83BBCB-D93F-42E6-B393-7D88931CAB9E}" type="pres">
      <dgm:prSet presAssocID="{C5E669B2-5FF4-4837-B110-ACE37F49277D}" presName="sp" presStyleCnt="0"/>
      <dgm:spPr/>
    </dgm:pt>
    <dgm:pt modelId="{0C363ACB-A4EB-460D-AB2A-999BC0C0D657}" type="pres">
      <dgm:prSet presAssocID="{11007AD9-BAE5-4353-BEFC-F2EC1C790D97}" presName="linNode" presStyleCnt="0"/>
      <dgm:spPr/>
    </dgm:pt>
    <dgm:pt modelId="{C83E6B72-BE72-4436-9C55-23D33B73A298}" type="pres">
      <dgm:prSet presAssocID="{11007AD9-BAE5-4353-BEFC-F2EC1C790D97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BD61160F-F0B8-4451-B76A-DAFE3084DA6D}" type="presOf" srcId="{C04DA2B8-B665-4D8B-9947-3D348725C1D0}" destId="{0C4D81AA-02CD-418D-B14A-5690FF1CBD7B}" srcOrd="0" destOrd="0" presId="urn:microsoft.com/office/officeart/2005/8/layout/vList5"/>
    <dgm:cxn modelId="{02762E5D-9144-4B04-8EE2-D31BB575CDE2}" type="presOf" srcId="{59E7FDCA-AB42-495D-8B96-F6A820A22FDE}" destId="{27CFAAF4-78D0-4A66-AE65-B92DA4D68C4A}" srcOrd="0" destOrd="0" presId="urn:microsoft.com/office/officeart/2005/8/layout/vList5"/>
    <dgm:cxn modelId="{D9A6477B-E546-482D-A672-CA42C4A6F40E}" srcId="{6EF5F5BA-BEF0-4D90-AF1D-94AFB53730C9}" destId="{11007AD9-BAE5-4353-BEFC-F2EC1C790D97}" srcOrd="2" destOrd="0" parTransId="{E14A6B37-3156-401D-9F7E-8B23F3885C8D}" sibTransId="{0146D870-AB8E-42C7-930B-DCB8D6E6E871}"/>
    <dgm:cxn modelId="{8A675181-2207-477E-A769-6FF29264BE85}" type="presOf" srcId="{6EF5F5BA-BEF0-4D90-AF1D-94AFB53730C9}" destId="{9591ADA4-7B35-4827-BD21-A148FC057E0B}" srcOrd="0" destOrd="0" presId="urn:microsoft.com/office/officeart/2005/8/layout/vList5"/>
    <dgm:cxn modelId="{3413CA81-E6A6-4785-BA07-964B271075A8}" type="presOf" srcId="{11007AD9-BAE5-4353-BEFC-F2EC1C790D97}" destId="{C83E6B72-BE72-4436-9C55-23D33B73A298}" srcOrd="0" destOrd="0" presId="urn:microsoft.com/office/officeart/2005/8/layout/vList5"/>
    <dgm:cxn modelId="{871C08A7-D68D-46C3-9C46-707E42C0CD71}" srcId="{6EF5F5BA-BEF0-4D90-AF1D-94AFB53730C9}" destId="{59E7FDCA-AB42-495D-8B96-F6A820A22FDE}" srcOrd="0" destOrd="0" parTransId="{7AC643F4-1DA4-4EC2-A088-963677144F16}" sibTransId="{C00954D3-3E70-42C4-BC3E-0F78A4E1DAD6}"/>
    <dgm:cxn modelId="{227BA1E9-BC8C-4E5F-8152-94E3A8AE90AA}" srcId="{6EF5F5BA-BEF0-4D90-AF1D-94AFB53730C9}" destId="{C04DA2B8-B665-4D8B-9947-3D348725C1D0}" srcOrd="1" destOrd="0" parTransId="{95F13605-593A-443C-9D8A-275802AE6892}" sibTransId="{C5E669B2-5FF4-4837-B110-ACE37F49277D}"/>
    <dgm:cxn modelId="{E836F2D9-EF9F-46E4-B9E2-5AEC7CF7C314}" type="presParOf" srcId="{9591ADA4-7B35-4827-BD21-A148FC057E0B}" destId="{ED6ECAEC-3E30-4FF5-99E5-F901A4A7F56E}" srcOrd="0" destOrd="0" presId="urn:microsoft.com/office/officeart/2005/8/layout/vList5"/>
    <dgm:cxn modelId="{710674AF-F558-4F43-8586-7ED6D28EFED4}" type="presParOf" srcId="{ED6ECAEC-3E30-4FF5-99E5-F901A4A7F56E}" destId="{27CFAAF4-78D0-4A66-AE65-B92DA4D68C4A}" srcOrd="0" destOrd="0" presId="urn:microsoft.com/office/officeart/2005/8/layout/vList5"/>
    <dgm:cxn modelId="{9F4068BA-49E3-495D-B3F0-20E6426804D4}" type="presParOf" srcId="{9591ADA4-7B35-4827-BD21-A148FC057E0B}" destId="{863BC0C3-1379-43B4-A1C7-5A05AA8CD60C}" srcOrd="1" destOrd="0" presId="urn:microsoft.com/office/officeart/2005/8/layout/vList5"/>
    <dgm:cxn modelId="{A8594F02-E5AD-42FC-8AB5-FFBE6128F8DC}" type="presParOf" srcId="{9591ADA4-7B35-4827-BD21-A148FC057E0B}" destId="{64EE96D4-9859-4DC6-8D23-03EED3E1B014}" srcOrd="2" destOrd="0" presId="urn:microsoft.com/office/officeart/2005/8/layout/vList5"/>
    <dgm:cxn modelId="{0DF40A53-F1C7-4D85-8334-642FAF1A6C6C}" type="presParOf" srcId="{64EE96D4-9859-4DC6-8D23-03EED3E1B014}" destId="{0C4D81AA-02CD-418D-B14A-5690FF1CBD7B}" srcOrd="0" destOrd="0" presId="urn:microsoft.com/office/officeart/2005/8/layout/vList5"/>
    <dgm:cxn modelId="{F43193AF-3F98-430A-887B-5E72FDEFFD34}" type="presParOf" srcId="{9591ADA4-7B35-4827-BD21-A148FC057E0B}" destId="{6B83BBCB-D93F-42E6-B393-7D88931CAB9E}" srcOrd="3" destOrd="0" presId="urn:microsoft.com/office/officeart/2005/8/layout/vList5"/>
    <dgm:cxn modelId="{96A629FF-81DD-4279-8793-4E647CA2FCDA}" type="presParOf" srcId="{9591ADA4-7B35-4827-BD21-A148FC057E0B}" destId="{0C363ACB-A4EB-460D-AB2A-999BC0C0D657}" srcOrd="4" destOrd="0" presId="urn:microsoft.com/office/officeart/2005/8/layout/vList5"/>
    <dgm:cxn modelId="{880610EF-6171-47DC-B8DF-1B9861BC1F51}" type="presParOf" srcId="{0C363ACB-A4EB-460D-AB2A-999BC0C0D657}" destId="{C83E6B72-BE72-4436-9C55-23D33B73A298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D6E648-7506-4C09-95E9-AB73FB0BE9E4}" type="doc">
      <dgm:prSet loTypeId="urn:microsoft.com/office/officeart/2005/8/layout/radial3" loCatId="cycle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AE51FC9A-4ADA-4E39-A5E3-7ADB1889DE85}">
      <dgm:prSet phldrT="[Texte]"/>
      <dgm:spPr/>
      <dgm:t>
        <a:bodyPr/>
        <a:lstStyle/>
        <a:p>
          <a:r>
            <a:rPr lang="fr-FR" dirty="0"/>
            <a:t>OBJECTIFS</a:t>
          </a:r>
        </a:p>
      </dgm:t>
    </dgm:pt>
    <dgm:pt modelId="{A12BEA11-A24E-4DF4-8468-75C18024FBC2}" type="parTrans" cxnId="{4D12FCE4-0384-4DC1-B908-A10BB10268BB}">
      <dgm:prSet/>
      <dgm:spPr/>
      <dgm:t>
        <a:bodyPr/>
        <a:lstStyle/>
        <a:p>
          <a:endParaRPr lang="fr-FR"/>
        </a:p>
      </dgm:t>
    </dgm:pt>
    <dgm:pt modelId="{AC9E7A27-8F58-4C4A-AABB-A0B5762E3C15}" type="sibTrans" cxnId="{4D12FCE4-0384-4DC1-B908-A10BB10268BB}">
      <dgm:prSet/>
      <dgm:spPr/>
      <dgm:t>
        <a:bodyPr/>
        <a:lstStyle/>
        <a:p>
          <a:endParaRPr lang="fr-FR"/>
        </a:p>
      </dgm:t>
    </dgm:pt>
    <dgm:pt modelId="{24250CD4-CEE8-422C-A57F-025B903ADE66}">
      <dgm:prSet phldrT="[Texte]" custT="1"/>
      <dgm:spPr/>
      <dgm:t>
        <a:bodyPr/>
        <a:lstStyle/>
        <a:p>
          <a:r>
            <a:rPr lang="fr-FR" sz="1400" dirty="0"/>
            <a:t>Identifier les menaces sur  les réseaux critiques</a:t>
          </a:r>
        </a:p>
      </dgm:t>
    </dgm:pt>
    <dgm:pt modelId="{3AA85FA6-AFEF-44A0-B72D-70A7F992F05B}" type="parTrans" cxnId="{2FEB59CC-5EFB-4A54-B42A-FA2E79095A3E}">
      <dgm:prSet/>
      <dgm:spPr/>
      <dgm:t>
        <a:bodyPr/>
        <a:lstStyle/>
        <a:p>
          <a:endParaRPr lang="fr-FR"/>
        </a:p>
      </dgm:t>
    </dgm:pt>
    <dgm:pt modelId="{0279754C-9AEB-4804-9D73-7655A9210223}" type="sibTrans" cxnId="{2FEB59CC-5EFB-4A54-B42A-FA2E79095A3E}">
      <dgm:prSet/>
      <dgm:spPr/>
      <dgm:t>
        <a:bodyPr/>
        <a:lstStyle/>
        <a:p>
          <a:endParaRPr lang="fr-FR"/>
        </a:p>
      </dgm:t>
    </dgm:pt>
    <dgm:pt modelId="{5B7F6B8D-9DCD-49E0-AB20-DF24A526210C}">
      <dgm:prSet phldrT="[Texte]"/>
      <dgm:spPr/>
      <dgm:t>
        <a:bodyPr/>
        <a:lstStyle/>
        <a:p>
          <a:r>
            <a:rPr lang="fr-FR" dirty="0"/>
            <a:t>Présentation des approches classiques et modernes de sécurité</a:t>
          </a:r>
        </a:p>
      </dgm:t>
    </dgm:pt>
    <dgm:pt modelId="{223E7277-D6D4-40B4-BBCB-61556A4F12DA}" type="parTrans" cxnId="{10008B48-63A2-470E-99B5-3E3D1AAAD5B1}">
      <dgm:prSet/>
      <dgm:spPr/>
      <dgm:t>
        <a:bodyPr/>
        <a:lstStyle/>
        <a:p>
          <a:endParaRPr lang="fr-FR"/>
        </a:p>
      </dgm:t>
    </dgm:pt>
    <dgm:pt modelId="{3E591961-B163-48DB-98EE-E8F6A6EF8926}" type="sibTrans" cxnId="{10008B48-63A2-470E-99B5-3E3D1AAAD5B1}">
      <dgm:prSet/>
      <dgm:spPr/>
      <dgm:t>
        <a:bodyPr/>
        <a:lstStyle/>
        <a:p>
          <a:endParaRPr lang="fr-FR"/>
        </a:p>
      </dgm:t>
    </dgm:pt>
    <dgm:pt modelId="{0334A94A-A9C4-4A45-93AE-1F466576A1B1}">
      <dgm:prSet phldrT="[Texte]"/>
      <dgm:spPr/>
      <dgm:t>
        <a:bodyPr/>
        <a:lstStyle/>
        <a:p>
          <a:r>
            <a:rPr lang="fr-FR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Mettre en place une infrastructure de sécurité robuste</a:t>
          </a:r>
          <a:endParaRPr lang="fr-FR" dirty="0"/>
        </a:p>
      </dgm:t>
    </dgm:pt>
    <dgm:pt modelId="{FEB98D0C-D4CF-49B6-9E08-2786C1909E00}" type="sibTrans" cxnId="{33D5E5CD-F922-41CB-AE78-3D7A8575BDC4}">
      <dgm:prSet/>
      <dgm:spPr/>
      <dgm:t>
        <a:bodyPr/>
        <a:lstStyle/>
        <a:p>
          <a:endParaRPr lang="fr-FR"/>
        </a:p>
      </dgm:t>
    </dgm:pt>
    <dgm:pt modelId="{30158E02-0A46-498F-93B7-EF763D3949A9}" type="parTrans" cxnId="{33D5E5CD-F922-41CB-AE78-3D7A8575BDC4}">
      <dgm:prSet/>
      <dgm:spPr/>
      <dgm:t>
        <a:bodyPr/>
        <a:lstStyle/>
        <a:p>
          <a:endParaRPr lang="fr-FR"/>
        </a:p>
      </dgm:t>
    </dgm:pt>
    <dgm:pt modelId="{D09960E0-4339-4119-AA63-6A281C000EE7}">
      <dgm:prSet custT="1"/>
      <dgm:spPr/>
      <dgm:t>
        <a:bodyPr/>
        <a:lstStyle/>
        <a:p>
          <a:r>
            <a:rPr lang="fr-FR" sz="1400" dirty="0"/>
            <a:t>Étudier l’enjeux de la sécurité  pour les infrastructures critiques </a:t>
          </a:r>
          <a:endParaRPr lang="fr-FR" sz="1000" dirty="0"/>
        </a:p>
      </dgm:t>
    </dgm:pt>
    <dgm:pt modelId="{F134B7C2-6500-4006-A787-403E53FD1B40}" type="sibTrans" cxnId="{C0BD19A7-D8B7-40C9-97C5-DC2F4A4274B1}">
      <dgm:prSet/>
      <dgm:spPr/>
      <dgm:t>
        <a:bodyPr/>
        <a:lstStyle/>
        <a:p>
          <a:endParaRPr lang="fr-FR"/>
        </a:p>
      </dgm:t>
    </dgm:pt>
    <dgm:pt modelId="{3B24AFAD-A0ED-4E44-9AA7-2BF6FC9A2E09}" type="parTrans" cxnId="{C0BD19A7-D8B7-40C9-97C5-DC2F4A4274B1}">
      <dgm:prSet/>
      <dgm:spPr/>
      <dgm:t>
        <a:bodyPr/>
        <a:lstStyle/>
        <a:p>
          <a:endParaRPr lang="fr-FR"/>
        </a:p>
      </dgm:t>
    </dgm:pt>
    <dgm:pt modelId="{68F5C208-7509-4737-9DCD-F47F5626DFB5}" type="pres">
      <dgm:prSet presAssocID="{A2D6E648-7506-4C09-95E9-AB73FB0BE9E4}" presName="composite" presStyleCnt="0">
        <dgm:presLayoutVars>
          <dgm:chMax val="1"/>
          <dgm:dir/>
          <dgm:resizeHandles val="exact"/>
        </dgm:presLayoutVars>
      </dgm:prSet>
      <dgm:spPr/>
    </dgm:pt>
    <dgm:pt modelId="{3485412B-2DAC-41AC-AB89-9942DBDC223A}" type="pres">
      <dgm:prSet presAssocID="{A2D6E648-7506-4C09-95E9-AB73FB0BE9E4}" presName="radial" presStyleCnt="0">
        <dgm:presLayoutVars>
          <dgm:animLvl val="ctr"/>
        </dgm:presLayoutVars>
      </dgm:prSet>
      <dgm:spPr/>
    </dgm:pt>
    <dgm:pt modelId="{07428DA4-061D-4661-B1C5-59C0BAE9310A}" type="pres">
      <dgm:prSet presAssocID="{AE51FC9A-4ADA-4E39-A5E3-7ADB1889DE85}" presName="centerShape" presStyleLbl="vennNode1" presStyleIdx="0" presStyleCnt="5" custScaleX="107328" custScaleY="81172" custLinFactNeighborX="-1320" custLinFactNeighborY="-3573"/>
      <dgm:spPr/>
    </dgm:pt>
    <dgm:pt modelId="{0A71C420-641B-433A-AD74-73CBD8E5AAF6}" type="pres">
      <dgm:prSet presAssocID="{24250CD4-CEE8-422C-A57F-025B903ADE66}" presName="node" presStyleLbl="vennNode1" presStyleIdx="1" presStyleCnt="5" custScaleX="201549" custScaleY="90186" custRadScaleRad="88130" custRadScaleInc="-1908">
        <dgm:presLayoutVars>
          <dgm:bulletEnabled val="1"/>
        </dgm:presLayoutVars>
      </dgm:prSet>
      <dgm:spPr/>
    </dgm:pt>
    <dgm:pt modelId="{2E2C8C39-91F8-4B00-81CE-3B55F752B31F}" type="pres">
      <dgm:prSet presAssocID="{5B7F6B8D-9DCD-49E0-AB20-DF24A526210C}" presName="node" presStyleLbl="vennNode1" presStyleIdx="2" presStyleCnt="5" custScaleX="184969" custScaleY="81199" custRadScaleRad="140748" custRadScaleInc="-3816">
        <dgm:presLayoutVars>
          <dgm:bulletEnabled val="1"/>
        </dgm:presLayoutVars>
      </dgm:prSet>
      <dgm:spPr/>
    </dgm:pt>
    <dgm:pt modelId="{20C14A61-1179-4BE1-95BC-0517591C5ED2}" type="pres">
      <dgm:prSet presAssocID="{0334A94A-A9C4-4A45-93AE-1F466576A1B1}" presName="node" presStyleLbl="vennNode1" presStyleIdx="3" presStyleCnt="5" custScaleX="192074" custScaleY="89231" custRadScaleRad="63806" custRadScaleInc="-2086">
        <dgm:presLayoutVars>
          <dgm:bulletEnabled val="1"/>
        </dgm:presLayoutVars>
      </dgm:prSet>
      <dgm:spPr/>
    </dgm:pt>
    <dgm:pt modelId="{C718162A-7843-4E0B-8BA1-F1843F672874}" type="pres">
      <dgm:prSet presAssocID="{D09960E0-4339-4119-AA63-6A281C000EE7}" presName="node" presStyleLbl="vennNode1" presStyleIdx="4" presStyleCnt="5" custScaleX="185932" custScaleY="91505" custRadScaleRad="146058" custRadScaleInc="3956">
        <dgm:presLayoutVars>
          <dgm:bulletEnabled val="1"/>
        </dgm:presLayoutVars>
      </dgm:prSet>
      <dgm:spPr/>
    </dgm:pt>
  </dgm:ptLst>
  <dgm:cxnLst>
    <dgm:cxn modelId="{96C87419-4B24-4C78-AFA5-F8F8D9ABDAF8}" type="presOf" srcId="{0334A94A-A9C4-4A45-93AE-1F466576A1B1}" destId="{20C14A61-1179-4BE1-95BC-0517591C5ED2}" srcOrd="0" destOrd="0" presId="urn:microsoft.com/office/officeart/2005/8/layout/radial3"/>
    <dgm:cxn modelId="{10008B48-63A2-470E-99B5-3E3D1AAAD5B1}" srcId="{AE51FC9A-4ADA-4E39-A5E3-7ADB1889DE85}" destId="{5B7F6B8D-9DCD-49E0-AB20-DF24A526210C}" srcOrd="1" destOrd="0" parTransId="{223E7277-D6D4-40B4-BBCB-61556A4F12DA}" sibTransId="{3E591961-B163-48DB-98EE-E8F6A6EF8926}"/>
    <dgm:cxn modelId="{C55C4C4B-5BFA-4BEA-B473-1CE10B0EDF99}" type="presOf" srcId="{24250CD4-CEE8-422C-A57F-025B903ADE66}" destId="{0A71C420-641B-433A-AD74-73CBD8E5AAF6}" srcOrd="0" destOrd="0" presId="urn:microsoft.com/office/officeart/2005/8/layout/radial3"/>
    <dgm:cxn modelId="{A534C350-6797-4F92-B95B-48DF4EE32BFD}" type="presOf" srcId="{D09960E0-4339-4119-AA63-6A281C000EE7}" destId="{C718162A-7843-4E0B-8BA1-F1843F672874}" srcOrd="0" destOrd="0" presId="urn:microsoft.com/office/officeart/2005/8/layout/radial3"/>
    <dgm:cxn modelId="{8E2E058B-93A9-4192-92A0-CED23385BF3A}" type="presOf" srcId="{5B7F6B8D-9DCD-49E0-AB20-DF24A526210C}" destId="{2E2C8C39-91F8-4B00-81CE-3B55F752B31F}" srcOrd="0" destOrd="0" presId="urn:microsoft.com/office/officeart/2005/8/layout/radial3"/>
    <dgm:cxn modelId="{C0BD19A7-D8B7-40C9-97C5-DC2F4A4274B1}" srcId="{AE51FC9A-4ADA-4E39-A5E3-7ADB1889DE85}" destId="{D09960E0-4339-4119-AA63-6A281C000EE7}" srcOrd="3" destOrd="0" parTransId="{3B24AFAD-A0ED-4E44-9AA7-2BF6FC9A2E09}" sibTransId="{F134B7C2-6500-4006-A787-403E53FD1B40}"/>
    <dgm:cxn modelId="{62C4E1BA-D225-4B00-B043-1AE64F201DD2}" type="presOf" srcId="{A2D6E648-7506-4C09-95E9-AB73FB0BE9E4}" destId="{68F5C208-7509-4737-9DCD-F47F5626DFB5}" srcOrd="0" destOrd="0" presId="urn:microsoft.com/office/officeart/2005/8/layout/radial3"/>
    <dgm:cxn modelId="{2FEB59CC-5EFB-4A54-B42A-FA2E79095A3E}" srcId="{AE51FC9A-4ADA-4E39-A5E3-7ADB1889DE85}" destId="{24250CD4-CEE8-422C-A57F-025B903ADE66}" srcOrd="0" destOrd="0" parTransId="{3AA85FA6-AFEF-44A0-B72D-70A7F992F05B}" sibTransId="{0279754C-9AEB-4804-9D73-7655A9210223}"/>
    <dgm:cxn modelId="{33D5E5CD-F922-41CB-AE78-3D7A8575BDC4}" srcId="{AE51FC9A-4ADA-4E39-A5E3-7ADB1889DE85}" destId="{0334A94A-A9C4-4A45-93AE-1F466576A1B1}" srcOrd="2" destOrd="0" parTransId="{30158E02-0A46-498F-93B7-EF763D3949A9}" sibTransId="{FEB98D0C-D4CF-49B6-9E08-2786C1909E00}"/>
    <dgm:cxn modelId="{4C5EC5D7-6567-4155-91FA-D2C30338AD0D}" type="presOf" srcId="{AE51FC9A-4ADA-4E39-A5E3-7ADB1889DE85}" destId="{07428DA4-061D-4661-B1C5-59C0BAE9310A}" srcOrd="0" destOrd="0" presId="urn:microsoft.com/office/officeart/2005/8/layout/radial3"/>
    <dgm:cxn modelId="{4D12FCE4-0384-4DC1-B908-A10BB10268BB}" srcId="{A2D6E648-7506-4C09-95E9-AB73FB0BE9E4}" destId="{AE51FC9A-4ADA-4E39-A5E3-7ADB1889DE85}" srcOrd="0" destOrd="0" parTransId="{A12BEA11-A24E-4DF4-8468-75C18024FBC2}" sibTransId="{AC9E7A27-8F58-4C4A-AABB-A0B5762E3C15}"/>
    <dgm:cxn modelId="{F08A48A2-34D3-417C-AD58-4C9B57A473A8}" type="presParOf" srcId="{68F5C208-7509-4737-9DCD-F47F5626DFB5}" destId="{3485412B-2DAC-41AC-AB89-9942DBDC223A}" srcOrd="0" destOrd="0" presId="urn:microsoft.com/office/officeart/2005/8/layout/radial3"/>
    <dgm:cxn modelId="{001AF1C1-1E76-4465-8596-A9AEFB0B59AC}" type="presParOf" srcId="{3485412B-2DAC-41AC-AB89-9942DBDC223A}" destId="{07428DA4-061D-4661-B1C5-59C0BAE9310A}" srcOrd="0" destOrd="0" presId="urn:microsoft.com/office/officeart/2005/8/layout/radial3"/>
    <dgm:cxn modelId="{6106A16A-EC37-42A4-BD76-A85FEA1AD08E}" type="presParOf" srcId="{3485412B-2DAC-41AC-AB89-9942DBDC223A}" destId="{0A71C420-641B-433A-AD74-73CBD8E5AAF6}" srcOrd="1" destOrd="0" presId="urn:microsoft.com/office/officeart/2005/8/layout/radial3"/>
    <dgm:cxn modelId="{38FC506A-1240-4096-BB39-08D8135BDAB2}" type="presParOf" srcId="{3485412B-2DAC-41AC-AB89-9942DBDC223A}" destId="{2E2C8C39-91F8-4B00-81CE-3B55F752B31F}" srcOrd="2" destOrd="0" presId="urn:microsoft.com/office/officeart/2005/8/layout/radial3"/>
    <dgm:cxn modelId="{CE974755-0E31-40FF-8A3A-57A66128AE39}" type="presParOf" srcId="{3485412B-2DAC-41AC-AB89-9942DBDC223A}" destId="{20C14A61-1179-4BE1-95BC-0517591C5ED2}" srcOrd="3" destOrd="0" presId="urn:microsoft.com/office/officeart/2005/8/layout/radial3"/>
    <dgm:cxn modelId="{F4BFB53A-17B1-45B9-A071-BCD19DFFD9B6}" type="presParOf" srcId="{3485412B-2DAC-41AC-AB89-9942DBDC223A}" destId="{C718162A-7843-4E0B-8BA1-F1843F672874}" srcOrd="4" destOrd="0" presId="urn:microsoft.com/office/officeart/2005/8/layout/radial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8997E80-505D-408B-B3E5-9717F51DA05B}" type="doc">
      <dgm:prSet loTypeId="urn:microsoft.com/office/officeart/2005/8/layout/hList6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65F0CDE7-8EA7-4943-A31A-761BD859FC00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DEFINITION:</a:t>
          </a:r>
        </a:p>
        <a:p>
          <a:r>
            <a:rPr lang="en-US" sz="3600" dirty="0">
              <a:solidFill>
                <a:schemeClr val="tx1"/>
              </a:solidFill>
            </a:rPr>
            <a:t> </a:t>
          </a:r>
          <a:endParaRPr lang="fr-FR" sz="3600" dirty="0">
            <a:solidFill>
              <a:schemeClr val="tx1"/>
            </a:solidFill>
          </a:endParaRPr>
        </a:p>
      </dgm:t>
    </dgm:pt>
    <dgm:pt modelId="{A3880DAA-6493-466A-8343-22D554A22EA1}" type="parTrans" cxnId="{51058142-6E39-4F73-8F8D-ACA3481FA2E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98B5C1F-E2FA-4531-9775-7E8E37761439}" type="sibTrans" cxnId="{51058142-6E39-4F73-8F8D-ACA3481FA2E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67D3A92D-0E8D-4971-B4C8-933E81553C6E}">
      <dgm:prSet phldrT="[Texte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SECTEURS</a:t>
          </a:r>
        </a:p>
        <a:p>
          <a:r>
            <a:rPr lang="en-US" sz="1200" dirty="0">
              <a:solidFill>
                <a:schemeClr val="tx1"/>
              </a:solidFill>
            </a:rPr>
            <a:t>EXEMPLES :FINANCES </a:t>
          </a:r>
          <a:r>
            <a:rPr lang="en-US" sz="2400" dirty="0">
              <a:solidFill>
                <a:schemeClr val="tx1"/>
              </a:solidFill>
            </a:rPr>
            <a:t> </a:t>
          </a:r>
          <a:endParaRPr lang="fr-FR" sz="2400" dirty="0">
            <a:solidFill>
              <a:schemeClr val="tx1"/>
            </a:solidFill>
          </a:endParaRPr>
        </a:p>
      </dgm:t>
    </dgm:pt>
    <dgm:pt modelId="{FC85CAE6-6FAB-44FD-9250-FDF063033EF3}" type="sibTrans" cxnId="{4E87E371-9005-42A5-ABFF-19AEBA09103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395BF0F5-FFD5-43B9-9B19-A38AEBBA4DBD}" type="parTrans" cxnId="{4E87E371-9005-42A5-ABFF-19AEBA09103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3343806-7E88-47CE-B781-1844FCC9F5FC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200" dirty="0">
              <a:solidFill>
                <a:schemeClr val="tx1"/>
              </a:solidFill>
            </a:rPr>
            <a:t>Impact de son  INDISPONIBILITE </a:t>
          </a:r>
          <a:endParaRPr lang="fr-FR" sz="2200" dirty="0">
            <a:solidFill>
              <a:schemeClr val="tx1"/>
            </a:solidFill>
          </a:endParaRPr>
        </a:p>
      </dgm:t>
    </dgm:pt>
    <dgm:pt modelId="{C297E1D7-4439-4EA4-9188-9C9A20C31021}" type="sibTrans" cxnId="{FF5065AB-83E9-459F-99C2-18786AF6928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FFF0A5A-8DAA-4FF6-96A7-470B07B0A85C}" type="parTrans" cxnId="{FF5065AB-83E9-459F-99C2-18786AF6928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2FC4BE44-E4C6-4A54-AFDD-DDF19E2305F0}" type="pres">
      <dgm:prSet presAssocID="{28997E80-505D-408B-B3E5-9717F51DA05B}" presName="Name0" presStyleCnt="0">
        <dgm:presLayoutVars>
          <dgm:dir/>
          <dgm:resizeHandles val="exact"/>
        </dgm:presLayoutVars>
      </dgm:prSet>
      <dgm:spPr/>
    </dgm:pt>
    <dgm:pt modelId="{9C24EC9F-6D6B-49CD-B30F-8FEABDE890D1}" type="pres">
      <dgm:prSet presAssocID="{65F0CDE7-8EA7-4943-A31A-761BD859FC00}" presName="node" presStyleLbl="node1" presStyleIdx="0" presStyleCnt="3" custLinFactX="-336" custLinFactNeighborX="-100000" custLinFactNeighborY="1386">
        <dgm:presLayoutVars>
          <dgm:bulletEnabled val="1"/>
        </dgm:presLayoutVars>
      </dgm:prSet>
      <dgm:spPr/>
    </dgm:pt>
    <dgm:pt modelId="{504D73C1-1182-4C11-9613-3364F0C7DAAE}" type="pres">
      <dgm:prSet presAssocID="{D98B5C1F-E2FA-4531-9775-7E8E37761439}" presName="sibTrans" presStyleCnt="0"/>
      <dgm:spPr/>
    </dgm:pt>
    <dgm:pt modelId="{15BE8041-9137-4B76-A385-EE26AEB557D2}" type="pres">
      <dgm:prSet presAssocID="{67D3A92D-0E8D-4971-B4C8-933E81553C6E}" presName="node" presStyleLbl="node1" presStyleIdx="1" presStyleCnt="3">
        <dgm:presLayoutVars>
          <dgm:bulletEnabled val="1"/>
        </dgm:presLayoutVars>
      </dgm:prSet>
      <dgm:spPr/>
    </dgm:pt>
    <dgm:pt modelId="{E97B4041-2472-40E9-B266-ED303CD27B45}" type="pres">
      <dgm:prSet presAssocID="{FC85CAE6-6FAB-44FD-9250-FDF063033EF3}" presName="sibTrans" presStyleCnt="0"/>
      <dgm:spPr/>
    </dgm:pt>
    <dgm:pt modelId="{DD8E70C4-DB0D-4F47-84F2-83923D2B110B}" type="pres">
      <dgm:prSet presAssocID="{C3343806-7E88-47CE-B781-1844FCC9F5FC}" presName="node" presStyleLbl="node1" presStyleIdx="2" presStyleCnt="3">
        <dgm:presLayoutVars>
          <dgm:bulletEnabled val="1"/>
        </dgm:presLayoutVars>
      </dgm:prSet>
      <dgm:spPr/>
    </dgm:pt>
  </dgm:ptLst>
  <dgm:cxnLst>
    <dgm:cxn modelId="{63358711-7439-4C74-BBC2-932FC2267571}" type="presOf" srcId="{28997E80-505D-408B-B3E5-9717F51DA05B}" destId="{2FC4BE44-E4C6-4A54-AFDD-DDF19E2305F0}" srcOrd="0" destOrd="0" presId="urn:microsoft.com/office/officeart/2005/8/layout/hList6"/>
    <dgm:cxn modelId="{22B5AE2F-1246-4288-BD67-53827DA436B6}" type="presOf" srcId="{67D3A92D-0E8D-4971-B4C8-933E81553C6E}" destId="{15BE8041-9137-4B76-A385-EE26AEB557D2}" srcOrd="0" destOrd="0" presId="urn:microsoft.com/office/officeart/2005/8/layout/hList6"/>
    <dgm:cxn modelId="{51058142-6E39-4F73-8F8D-ACA3481FA2E2}" srcId="{28997E80-505D-408B-B3E5-9717F51DA05B}" destId="{65F0CDE7-8EA7-4943-A31A-761BD859FC00}" srcOrd="0" destOrd="0" parTransId="{A3880DAA-6493-466A-8343-22D554A22EA1}" sibTransId="{D98B5C1F-E2FA-4531-9775-7E8E37761439}"/>
    <dgm:cxn modelId="{4E87E371-9005-42A5-ABFF-19AEBA09103C}" srcId="{28997E80-505D-408B-B3E5-9717F51DA05B}" destId="{67D3A92D-0E8D-4971-B4C8-933E81553C6E}" srcOrd="1" destOrd="0" parTransId="{395BF0F5-FFD5-43B9-9B19-A38AEBBA4DBD}" sibTransId="{FC85CAE6-6FAB-44FD-9250-FDF063033EF3}"/>
    <dgm:cxn modelId="{0C782256-B2F0-4950-A974-40DCDBAC981B}" type="presOf" srcId="{C3343806-7E88-47CE-B781-1844FCC9F5FC}" destId="{DD8E70C4-DB0D-4F47-84F2-83923D2B110B}" srcOrd="0" destOrd="0" presId="urn:microsoft.com/office/officeart/2005/8/layout/hList6"/>
    <dgm:cxn modelId="{FF5065AB-83E9-459F-99C2-18786AF69288}" srcId="{28997E80-505D-408B-B3E5-9717F51DA05B}" destId="{C3343806-7E88-47CE-B781-1844FCC9F5FC}" srcOrd="2" destOrd="0" parTransId="{FFFF0A5A-8DAA-4FF6-96A7-470B07B0A85C}" sibTransId="{C297E1D7-4439-4EA4-9188-9C9A20C31021}"/>
    <dgm:cxn modelId="{494BF5D9-4E11-4E28-A407-5637C88A841A}" type="presOf" srcId="{65F0CDE7-8EA7-4943-A31A-761BD859FC00}" destId="{9C24EC9F-6D6B-49CD-B30F-8FEABDE890D1}" srcOrd="0" destOrd="0" presId="urn:microsoft.com/office/officeart/2005/8/layout/hList6"/>
    <dgm:cxn modelId="{BFFD75B6-321D-430C-9BAB-F0FD140E0A62}" type="presParOf" srcId="{2FC4BE44-E4C6-4A54-AFDD-DDF19E2305F0}" destId="{9C24EC9F-6D6B-49CD-B30F-8FEABDE890D1}" srcOrd="0" destOrd="0" presId="urn:microsoft.com/office/officeart/2005/8/layout/hList6"/>
    <dgm:cxn modelId="{59599DBB-81B7-4089-B47A-58DC0633C4B8}" type="presParOf" srcId="{2FC4BE44-E4C6-4A54-AFDD-DDF19E2305F0}" destId="{504D73C1-1182-4C11-9613-3364F0C7DAAE}" srcOrd="1" destOrd="0" presId="urn:microsoft.com/office/officeart/2005/8/layout/hList6"/>
    <dgm:cxn modelId="{9654FF74-B078-4340-8B71-04949439B33F}" type="presParOf" srcId="{2FC4BE44-E4C6-4A54-AFDD-DDF19E2305F0}" destId="{15BE8041-9137-4B76-A385-EE26AEB557D2}" srcOrd="2" destOrd="0" presId="urn:microsoft.com/office/officeart/2005/8/layout/hList6"/>
    <dgm:cxn modelId="{4351DDCC-A208-4AD3-9FD8-F2C66E7508D4}" type="presParOf" srcId="{2FC4BE44-E4C6-4A54-AFDD-DDF19E2305F0}" destId="{E97B4041-2472-40E9-B266-ED303CD27B45}" srcOrd="3" destOrd="0" presId="urn:microsoft.com/office/officeart/2005/8/layout/hList6"/>
    <dgm:cxn modelId="{A79D244F-4842-4753-8DF8-4A66FDFECEAB}" type="presParOf" srcId="{2FC4BE44-E4C6-4A54-AFDD-DDF19E2305F0}" destId="{DD8E70C4-DB0D-4F47-84F2-83923D2B110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8997E80-505D-408B-B3E5-9717F51DA05B}" type="doc">
      <dgm:prSet loTypeId="urn:microsoft.com/office/officeart/2005/8/layout/hList6" loCatId="list" qsTypeId="urn:microsoft.com/office/officeart/2005/8/quickstyle/3d2" qsCatId="3D" csTypeId="urn:microsoft.com/office/officeart/2005/8/colors/colorful3" csCatId="colorful" phldr="1"/>
      <dgm:spPr/>
      <dgm:t>
        <a:bodyPr/>
        <a:lstStyle/>
        <a:p>
          <a:endParaRPr lang="fr-FR"/>
        </a:p>
      </dgm:t>
    </dgm:pt>
    <dgm:pt modelId="{65F0CDE7-8EA7-4943-A31A-761BD859FC00}">
      <dgm:prSet phldrT="[Texte]"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2200" dirty="0">
              <a:solidFill>
                <a:schemeClr val="tx1"/>
              </a:solidFill>
            </a:rPr>
            <a:t>Types d’attaques</a:t>
          </a:r>
        </a:p>
        <a:p>
          <a:endParaRPr lang="fr-FR" sz="2200" dirty="0">
            <a:solidFill>
              <a:schemeClr val="tx1"/>
            </a:solidFill>
          </a:endParaRPr>
        </a:p>
      </dgm:t>
    </dgm:pt>
    <dgm:pt modelId="{A3880DAA-6493-466A-8343-22D554A22EA1}" type="parTrans" cxnId="{51058142-6E39-4F73-8F8D-ACA3481FA2E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D98B5C1F-E2FA-4531-9775-7E8E37761439}" type="sibTrans" cxnId="{51058142-6E39-4F73-8F8D-ACA3481FA2E2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67D3A92D-0E8D-4971-B4C8-933E81553C6E}">
      <dgm:prSet phldrT="[Texte]" custT="1"/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Objectif de ses attaques </a:t>
          </a:r>
          <a:endParaRPr lang="fr-FR" sz="2400" dirty="0">
            <a:solidFill>
              <a:schemeClr val="tx1"/>
            </a:solidFill>
          </a:endParaRPr>
        </a:p>
      </dgm:t>
    </dgm:pt>
    <dgm:pt modelId="{395BF0F5-FFD5-43B9-9B19-A38AEBBA4DBD}" type="parTrans" cxnId="{4E87E371-9005-42A5-ABFF-19AEBA09103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FC85CAE6-6FAB-44FD-9250-FDF063033EF3}" type="sibTrans" cxnId="{4E87E371-9005-42A5-ABFF-19AEBA09103C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3343806-7E88-47CE-B781-1844FCC9F5FC}">
      <dgm:prSet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400" dirty="0">
              <a:solidFill>
                <a:schemeClr val="tx1"/>
              </a:solidFill>
            </a:rPr>
            <a:t>Quelques Methodes de prevention </a:t>
          </a:r>
          <a:endParaRPr lang="fr-FR" sz="2400" dirty="0">
            <a:solidFill>
              <a:schemeClr val="tx1"/>
            </a:solidFill>
          </a:endParaRPr>
        </a:p>
      </dgm:t>
    </dgm:pt>
    <dgm:pt modelId="{FFFF0A5A-8DAA-4FF6-96A7-470B07B0A85C}" type="parTrans" cxnId="{FF5065AB-83E9-459F-99C2-18786AF6928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C297E1D7-4439-4EA4-9188-9C9A20C31021}" type="sibTrans" cxnId="{FF5065AB-83E9-459F-99C2-18786AF69288}">
      <dgm:prSet/>
      <dgm:spPr/>
      <dgm:t>
        <a:bodyPr/>
        <a:lstStyle/>
        <a:p>
          <a:endParaRPr lang="fr-FR">
            <a:solidFill>
              <a:schemeClr val="tx1"/>
            </a:solidFill>
          </a:endParaRPr>
        </a:p>
      </dgm:t>
    </dgm:pt>
    <dgm:pt modelId="{2FC4BE44-E4C6-4A54-AFDD-DDF19E2305F0}" type="pres">
      <dgm:prSet presAssocID="{28997E80-505D-408B-B3E5-9717F51DA05B}" presName="Name0" presStyleCnt="0">
        <dgm:presLayoutVars>
          <dgm:dir/>
          <dgm:resizeHandles val="exact"/>
        </dgm:presLayoutVars>
      </dgm:prSet>
      <dgm:spPr/>
    </dgm:pt>
    <dgm:pt modelId="{9C24EC9F-6D6B-49CD-B30F-8FEABDE890D1}" type="pres">
      <dgm:prSet presAssocID="{65F0CDE7-8EA7-4943-A31A-761BD859FC00}" presName="node" presStyleLbl="node1" presStyleIdx="0" presStyleCnt="3">
        <dgm:presLayoutVars>
          <dgm:bulletEnabled val="1"/>
        </dgm:presLayoutVars>
      </dgm:prSet>
      <dgm:spPr/>
    </dgm:pt>
    <dgm:pt modelId="{504D73C1-1182-4C11-9613-3364F0C7DAAE}" type="pres">
      <dgm:prSet presAssocID="{D98B5C1F-E2FA-4531-9775-7E8E37761439}" presName="sibTrans" presStyleCnt="0"/>
      <dgm:spPr/>
    </dgm:pt>
    <dgm:pt modelId="{15BE8041-9137-4B76-A385-EE26AEB557D2}" type="pres">
      <dgm:prSet presAssocID="{67D3A92D-0E8D-4971-B4C8-933E81553C6E}" presName="node" presStyleLbl="node1" presStyleIdx="1" presStyleCnt="3">
        <dgm:presLayoutVars>
          <dgm:bulletEnabled val="1"/>
        </dgm:presLayoutVars>
      </dgm:prSet>
      <dgm:spPr/>
    </dgm:pt>
    <dgm:pt modelId="{E97B4041-2472-40E9-B266-ED303CD27B45}" type="pres">
      <dgm:prSet presAssocID="{FC85CAE6-6FAB-44FD-9250-FDF063033EF3}" presName="sibTrans" presStyleCnt="0"/>
      <dgm:spPr/>
    </dgm:pt>
    <dgm:pt modelId="{DD8E70C4-DB0D-4F47-84F2-83923D2B110B}" type="pres">
      <dgm:prSet presAssocID="{C3343806-7E88-47CE-B781-1844FCC9F5FC}" presName="node" presStyleLbl="node1" presStyleIdx="2" presStyleCnt="3">
        <dgm:presLayoutVars>
          <dgm:bulletEnabled val="1"/>
        </dgm:presLayoutVars>
      </dgm:prSet>
      <dgm:spPr/>
    </dgm:pt>
  </dgm:ptLst>
  <dgm:cxnLst>
    <dgm:cxn modelId="{63358711-7439-4C74-BBC2-932FC2267571}" type="presOf" srcId="{28997E80-505D-408B-B3E5-9717F51DA05B}" destId="{2FC4BE44-E4C6-4A54-AFDD-DDF19E2305F0}" srcOrd="0" destOrd="0" presId="urn:microsoft.com/office/officeart/2005/8/layout/hList6"/>
    <dgm:cxn modelId="{22B5AE2F-1246-4288-BD67-53827DA436B6}" type="presOf" srcId="{67D3A92D-0E8D-4971-B4C8-933E81553C6E}" destId="{15BE8041-9137-4B76-A385-EE26AEB557D2}" srcOrd="0" destOrd="0" presId="urn:microsoft.com/office/officeart/2005/8/layout/hList6"/>
    <dgm:cxn modelId="{51058142-6E39-4F73-8F8D-ACA3481FA2E2}" srcId="{28997E80-505D-408B-B3E5-9717F51DA05B}" destId="{65F0CDE7-8EA7-4943-A31A-761BD859FC00}" srcOrd="0" destOrd="0" parTransId="{A3880DAA-6493-466A-8343-22D554A22EA1}" sibTransId="{D98B5C1F-E2FA-4531-9775-7E8E37761439}"/>
    <dgm:cxn modelId="{4E87E371-9005-42A5-ABFF-19AEBA09103C}" srcId="{28997E80-505D-408B-B3E5-9717F51DA05B}" destId="{67D3A92D-0E8D-4971-B4C8-933E81553C6E}" srcOrd="1" destOrd="0" parTransId="{395BF0F5-FFD5-43B9-9B19-A38AEBBA4DBD}" sibTransId="{FC85CAE6-6FAB-44FD-9250-FDF063033EF3}"/>
    <dgm:cxn modelId="{0C782256-B2F0-4950-A974-40DCDBAC981B}" type="presOf" srcId="{C3343806-7E88-47CE-B781-1844FCC9F5FC}" destId="{DD8E70C4-DB0D-4F47-84F2-83923D2B110B}" srcOrd="0" destOrd="0" presId="urn:microsoft.com/office/officeart/2005/8/layout/hList6"/>
    <dgm:cxn modelId="{FF5065AB-83E9-459F-99C2-18786AF69288}" srcId="{28997E80-505D-408B-B3E5-9717F51DA05B}" destId="{C3343806-7E88-47CE-B781-1844FCC9F5FC}" srcOrd="2" destOrd="0" parTransId="{FFFF0A5A-8DAA-4FF6-96A7-470B07B0A85C}" sibTransId="{C297E1D7-4439-4EA4-9188-9C9A20C31021}"/>
    <dgm:cxn modelId="{494BF5D9-4E11-4E28-A407-5637C88A841A}" type="presOf" srcId="{65F0CDE7-8EA7-4943-A31A-761BD859FC00}" destId="{9C24EC9F-6D6B-49CD-B30F-8FEABDE890D1}" srcOrd="0" destOrd="0" presId="urn:microsoft.com/office/officeart/2005/8/layout/hList6"/>
    <dgm:cxn modelId="{BFFD75B6-321D-430C-9BAB-F0FD140E0A62}" type="presParOf" srcId="{2FC4BE44-E4C6-4A54-AFDD-DDF19E2305F0}" destId="{9C24EC9F-6D6B-49CD-B30F-8FEABDE890D1}" srcOrd="0" destOrd="0" presId="urn:microsoft.com/office/officeart/2005/8/layout/hList6"/>
    <dgm:cxn modelId="{59599DBB-81B7-4089-B47A-58DC0633C4B8}" type="presParOf" srcId="{2FC4BE44-E4C6-4A54-AFDD-DDF19E2305F0}" destId="{504D73C1-1182-4C11-9613-3364F0C7DAAE}" srcOrd="1" destOrd="0" presId="urn:microsoft.com/office/officeart/2005/8/layout/hList6"/>
    <dgm:cxn modelId="{9654FF74-B078-4340-8B71-04949439B33F}" type="presParOf" srcId="{2FC4BE44-E4C6-4A54-AFDD-DDF19E2305F0}" destId="{15BE8041-9137-4B76-A385-EE26AEB557D2}" srcOrd="2" destOrd="0" presId="urn:microsoft.com/office/officeart/2005/8/layout/hList6"/>
    <dgm:cxn modelId="{4351DDCC-A208-4AD3-9FD8-F2C66E7508D4}" type="presParOf" srcId="{2FC4BE44-E4C6-4A54-AFDD-DDF19E2305F0}" destId="{E97B4041-2472-40E9-B266-ED303CD27B45}" srcOrd="3" destOrd="0" presId="urn:microsoft.com/office/officeart/2005/8/layout/hList6"/>
    <dgm:cxn modelId="{A79D244F-4842-4753-8DF8-4A66FDFECEAB}" type="presParOf" srcId="{2FC4BE44-E4C6-4A54-AFDD-DDF19E2305F0}" destId="{DD8E70C4-DB0D-4F47-84F2-83923D2B110B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2FA2F60-1CD0-4A74-AD13-A91713395CDD}" type="doc">
      <dgm:prSet loTypeId="urn:microsoft.com/office/officeart/2005/8/layout/vList3" loCatId="list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BF1C11FE-93DA-443F-8EFE-E640946CB5DD}">
      <dgm:prSet custT="1"/>
      <dgm:spPr>
        <a:solidFill>
          <a:schemeClr val="accent3">
            <a:lumMod val="60000"/>
            <a:lumOff val="40000"/>
          </a:schemeClr>
        </a:solidFill>
      </dgm:spPr>
      <dgm:t>
        <a:bodyPr/>
        <a:lstStyle/>
        <a:p>
          <a:r>
            <a:rPr lang="fr-FR" sz="2800" dirty="0"/>
            <a:t>Perspectives d’évolution </a:t>
          </a:r>
        </a:p>
      </dgm:t>
    </dgm:pt>
    <dgm:pt modelId="{94BF2171-7414-4AC4-B456-0F079569896D}" type="parTrans" cxnId="{568EE29A-5834-42B5-85BD-3876889CAD9E}">
      <dgm:prSet/>
      <dgm:spPr/>
      <dgm:t>
        <a:bodyPr/>
        <a:lstStyle/>
        <a:p>
          <a:endParaRPr lang="fr-FR"/>
        </a:p>
      </dgm:t>
    </dgm:pt>
    <dgm:pt modelId="{402C0700-2AEE-440D-96DF-5BFBE4746487}" type="sibTrans" cxnId="{568EE29A-5834-42B5-85BD-3876889CAD9E}">
      <dgm:prSet/>
      <dgm:spPr/>
      <dgm:t>
        <a:bodyPr/>
        <a:lstStyle/>
        <a:p>
          <a:endParaRPr lang="fr-FR"/>
        </a:p>
      </dgm:t>
    </dgm:pt>
    <dgm:pt modelId="{B5432C63-3F83-44AE-A9FB-C3C28DC27FDB}">
      <dgm:prSet phldrT="[Texte]" custT="1"/>
      <dgm:spPr>
        <a:solidFill>
          <a:schemeClr val="accent4">
            <a:lumMod val="40000"/>
            <a:lumOff val="60000"/>
          </a:schemeClr>
        </a:solidFill>
      </dgm:spPr>
      <dgm:t>
        <a:bodyPr/>
        <a:lstStyle/>
        <a:p>
          <a:r>
            <a:rPr lang="en-US" sz="2800" dirty="0"/>
            <a:t>Résultats obtenus</a:t>
          </a:r>
          <a:endParaRPr lang="fr-FR" sz="2800" dirty="0"/>
        </a:p>
      </dgm:t>
    </dgm:pt>
    <dgm:pt modelId="{7FEA5C50-5E01-4E36-A103-651F05EF5F1F}" type="sibTrans" cxnId="{F1DBE59B-588C-4460-8F5F-D3CE883E8E34}">
      <dgm:prSet/>
      <dgm:spPr/>
      <dgm:t>
        <a:bodyPr/>
        <a:lstStyle/>
        <a:p>
          <a:endParaRPr lang="fr-FR"/>
        </a:p>
      </dgm:t>
    </dgm:pt>
    <dgm:pt modelId="{B1AE7C93-8B84-4424-ABC4-ED12EAEE0FA3}" type="parTrans" cxnId="{F1DBE59B-588C-4460-8F5F-D3CE883E8E34}">
      <dgm:prSet/>
      <dgm:spPr/>
      <dgm:t>
        <a:bodyPr/>
        <a:lstStyle/>
        <a:p>
          <a:endParaRPr lang="fr-FR"/>
        </a:p>
      </dgm:t>
    </dgm:pt>
    <dgm:pt modelId="{FF9378F7-6DAE-47CE-AB82-C31C92F95774}">
      <dgm:prSet phldrT="[Texte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fr-FR" sz="2800" dirty="0"/>
            <a:t>Bénéfice pour la sécurité </a:t>
          </a:r>
        </a:p>
      </dgm:t>
    </dgm:pt>
    <dgm:pt modelId="{63A843BE-87A5-4076-9D26-8EC572867A42}" type="sibTrans" cxnId="{A78FA85A-E436-4E17-9A55-4A582B89D0B3}">
      <dgm:prSet/>
      <dgm:spPr/>
      <dgm:t>
        <a:bodyPr/>
        <a:lstStyle/>
        <a:p>
          <a:endParaRPr lang="fr-FR"/>
        </a:p>
      </dgm:t>
    </dgm:pt>
    <dgm:pt modelId="{03DF14CC-0502-455F-A1D7-FA13E9F7C51A}" type="parTrans" cxnId="{A78FA85A-E436-4E17-9A55-4A582B89D0B3}">
      <dgm:prSet/>
      <dgm:spPr/>
      <dgm:t>
        <a:bodyPr/>
        <a:lstStyle/>
        <a:p>
          <a:endParaRPr lang="fr-FR"/>
        </a:p>
      </dgm:t>
    </dgm:pt>
    <dgm:pt modelId="{7E98A52A-A0B0-4945-9BF2-564CB44EF540}" type="pres">
      <dgm:prSet presAssocID="{92FA2F60-1CD0-4A74-AD13-A91713395CDD}" presName="linearFlow" presStyleCnt="0">
        <dgm:presLayoutVars>
          <dgm:dir/>
          <dgm:resizeHandles val="exact"/>
        </dgm:presLayoutVars>
      </dgm:prSet>
      <dgm:spPr/>
    </dgm:pt>
    <dgm:pt modelId="{B95DA081-4929-476C-BD8A-85F167D6938F}" type="pres">
      <dgm:prSet presAssocID="{B5432C63-3F83-44AE-A9FB-C3C28DC27FDB}" presName="composite" presStyleCnt="0"/>
      <dgm:spPr/>
    </dgm:pt>
    <dgm:pt modelId="{D04BEA73-C912-4D89-A5DD-7CDA26744319}" type="pres">
      <dgm:prSet presAssocID="{B5432C63-3F83-44AE-A9FB-C3C28DC27FDB}" presName="imgShp" presStyleLbl="fgImgPlace1" presStyleIdx="0" presStyleCnt="3"/>
      <dgm:spPr>
        <a:solidFill>
          <a:schemeClr val="accent4">
            <a:lumMod val="40000"/>
            <a:lumOff val="60000"/>
          </a:schemeClr>
        </a:solidFill>
      </dgm:spPr>
    </dgm:pt>
    <dgm:pt modelId="{DA6D4568-64F0-4446-806E-0CD7F8B9D555}" type="pres">
      <dgm:prSet presAssocID="{B5432C63-3F83-44AE-A9FB-C3C28DC27FDB}" presName="txShp" presStyleLbl="node1" presStyleIdx="0" presStyleCnt="3" custLinFactNeighborX="-7609" custLinFactNeighborY="1380">
        <dgm:presLayoutVars>
          <dgm:bulletEnabled val="1"/>
        </dgm:presLayoutVars>
      </dgm:prSet>
      <dgm:spPr/>
    </dgm:pt>
    <dgm:pt modelId="{04E2EE28-55FA-4935-97FE-E2993D1E04BD}" type="pres">
      <dgm:prSet presAssocID="{7FEA5C50-5E01-4E36-A103-651F05EF5F1F}" presName="spacing" presStyleCnt="0"/>
      <dgm:spPr/>
    </dgm:pt>
    <dgm:pt modelId="{83C2F022-EE72-458E-99AA-C942FC2D26F1}" type="pres">
      <dgm:prSet presAssocID="{FF9378F7-6DAE-47CE-AB82-C31C92F95774}" presName="composite" presStyleCnt="0"/>
      <dgm:spPr/>
    </dgm:pt>
    <dgm:pt modelId="{F7DB7E45-FB30-4EB0-9A79-8B33A61ABD77}" type="pres">
      <dgm:prSet presAssocID="{FF9378F7-6DAE-47CE-AB82-C31C92F95774}" presName="imgShp" presStyleLbl="fgImgPlace1" presStyleIdx="1" presStyleCnt="3"/>
      <dgm:spPr>
        <a:solidFill>
          <a:schemeClr val="tx2">
            <a:lumMod val="40000"/>
            <a:lumOff val="60000"/>
          </a:schemeClr>
        </a:solidFill>
      </dgm:spPr>
    </dgm:pt>
    <dgm:pt modelId="{E65A0617-3F05-4061-8317-A35C701F58AD}" type="pres">
      <dgm:prSet presAssocID="{FF9378F7-6DAE-47CE-AB82-C31C92F95774}" presName="txShp" presStyleLbl="node1" presStyleIdx="1" presStyleCnt="3" custLinFactNeighborX="440">
        <dgm:presLayoutVars>
          <dgm:bulletEnabled val="1"/>
        </dgm:presLayoutVars>
      </dgm:prSet>
      <dgm:spPr/>
    </dgm:pt>
    <dgm:pt modelId="{6BDEDED1-0352-46D9-8DDF-7804F5FBA2EC}" type="pres">
      <dgm:prSet presAssocID="{63A843BE-87A5-4076-9D26-8EC572867A42}" presName="spacing" presStyleCnt="0"/>
      <dgm:spPr/>
    </dgm:pt>
    <dgm:pt modelId="{74170FBC-4D97-4D7F-9CC6-49CC92E7E829}" type="pres">
      <dgm:prSet presAssocID="{BF1C11FE-93DA-443F-8EFE-E640946CB5DD}" presName="composite" presStyleCnt="0"/>
      <dgm:spPr/>
    </dgm:pt>
    <dgm:pt modelId="{87E8B244-031D-4E4E-A010-EDA56C64AE75}" type="pres">
      <dgm:prSet presAssocID="{BF1C11FE-93DA-443F-8EFE-E640946CB5DD}" presName="imgShp" presStyleLbl="fgImgPlace1" presStyleIdx="2" presStyleCnt="3"/>
      <dgm:spPr>
        <a:solidFill>
          <a:schemeClr val="accent3">
            <a:lumMod val="60000"/>
            <a:lumOff val="40000"/>
          </a:schemeClr>
        </a:solidFill>
      </dgm:spPr>
    </dgm:pt>
    <dgm:pt modelId="{1CFB9625-9FF6-4E54-865D-0DC407318FAD}" type="pres">
      <dgm:prSet presAssocID="{BF1C11FE-93DA-443F-8EFE-E640946CB5DD}" presName="txShp" presStyleLbl="node1" presStyleIdx="2" presStyleCnt="3">
        <dgm:presLayoutVars>
          <dgm:bulletEnabled val="1"/>
        </dgm:presLayoutVars>
      </dgm:prSet>
      <dgm:spPr/>
    </dgm:pt>
  </dgm:ptLst>
  <dgm:cxnLst>
    <dgm:cxn modelId="{65D76803-0D1A-407A-895C-1C9486765647}" type="presOf" srcId="{B5432C63-3F83-44AE-A9FB-C3C28DC27FDB}" destId="{DA6D4568-64F0-4446-806E-0CD7F8B9D555}" srcOrd="0" destOrd="0" presId="urn:microsoft.com/office/officeart/2005/8/layout/vList3"/>
    <dgm:cxn modelId="{7557B10E-E743-4AAD-8151-F64A9CA8D8CE}" type="presOf" srcId="{BF1C11FE-93DA-443F-8EFE-E640946CB5DD}" destId="{1CFB9625-9FF6-4E54-865D-0DC407318FAD}" srcOrd="0" destOrd="0" presId="urn:microsoft.com/office/officeart/2005/8/layout/vList3"/>
    <dgm:cxn modelId="{8220AA13-F8F9-4820-A95C-F07B52810955}" type="presOf" srcId="{FF9378F7-6DAE-47CE-AB82-C31C92F95774}" destId="{E65A0617-3F05-4061-8317-A35C701F58AD}" srcOrd="0" destOrd="0" presId="urn:microsoft.com/office/officeart/2005/8/layout/vList3"/>
    <dgm:cxn modelId="{E97ABB51-32C6-44AA-8EBF-E6AE954CBB4D}" type="presOf" srcId="{92FA2F60-1CD0-4A74-AD13-A91713395CDD}" destId="{7E98A52A-A0B0-4945-9BF2-564CB44EF540}" srcOrd="0" destOrd="0" presId="urn:microsoft.com/office/officeart/2005/8/layout/vList3"/>
    <dgm:cxn modelId="{A78FA85A-E436-4E17-9A55-4A582B89D0B3}" srcId="{92FA2F60-1CD0-4A74-AD13-A91713395CDD}" destId="{FF9378F7-6DAE-47CE-AB82-C31C92F95774}" srcOrd="1" destOrd="0" parTransId="{03DF14CC-0502-455F-A1D7-FA13E9F7C51A}" sibTransId="{63A843BE-87A5-4076-9D26-8EC572867A42}"/>
    <dgm:cxn modelId="{568EE29A-5834-42B5-85BD-3876889CAD9E}" srcId="{92FA2F60-1CD0-4A74-AD13-A91713395CDD}" destId="{BF1C11FE-93DA-443F-8EFE-E640946CB5DD}" srcOrd="2" destOrd="0" parTransId="{94BF2171-7414-4AC4-B456-0F079569896D}" sibTransId="{402C0700-2AEE-440D-96DF-5BFBE4746487}"/>
    <dgm:cxn modelId="{F1DBE59B-588C-4460-8F5F-D3CE883E8E34}" srcId="{92FA2F60-1CD0-4A74-AD13-A91713395CDD}" destId="{B5432C63-3F83-44AE-A9FB-C3C28DC27FDB}" srcOrd="0" destOrd="0" parTransId="{B1AE7C93-8B84-4424-ABC4-ED12EAEE0FA3}" sibTransId="{7FEA5C50-5E01-4E36-A103-651F05EF5F1F}"/>
    <dgm:cxn modelId="{1B35F0E4-9859-421F-B998-704337603B61}" type="presParOf" srcId="{7E98A52A-A0B0-4945-9BF2-564CB44EF540}" destId="{B95DA081-4929-476C-BD8A-85F167D6938F}" srcOrd="0" destOrd="0" presId="urn:microsoft.com/office/officeart/2005/8/layout/vList3"/>
    <dgm:cxn modelId="{53D42B2F-7DDA-41EB-93BA-49B70CF53F02}" type="presParOf" srcId="{B95DA081-4929-476C-BD8A-85F167D6938F}" destId="{D04BEA73-C912-4D89-A5DD-7CDA26744319}" srcOrd="0" destOrd="0" presId="urn:microsoft.com/office/officeart/2005/8/layout/vList3"/>
    <dgm:cxn modelId="{4C3937DD-1D45-4AAC-9E7F-B77E244F2075}" type="presParOf" srcId="{B95DA081-4929-476C-BD8A-85F167D6938F}" destId="{DA6D4568-64F0-4446-806E-0CD7F8B9D555}" srcOrd="1" destOrd="0" presId="urn:microsoft.com/office/officeart/2005/8/layout/vList3"/>
    <dgm:cxn modelId="{1BEAA3FB-E79C-44E8-8D33-99FCA224A022}" type="presParOf" srcId="{7E98A52A-A0B0-4945-9BF2-564CB44EF540}" destId="{04E2EE28-55FA-4935-97FE-E2993D1E04BD}" srcOrd="1" destOrd="0" presId="urn:microsoft.com/office/officeart/2005/8/layout/vList3"/>
    <dgm:cxn modelId="{86BFF636-88A4-4D5D-9551-63F1CBFC8510}" type="presParOf" srcId="{7E98A52A-A0B0-4945-9BF2-564CB44EF540}" destId="{83C2F022-EE72-458E-99AA-C942FC2D26F1}" srcOrd="2" destOrd="0" presId="urn:microsoft.com/office/officeart/2005/8/layout/vList3"/>
    <dgm:cxn modelId="{D5CCA774-8655-4208-9D0B-A858223BE3F3}" type="presParOf" srcId="{83C2F022-EE72-458E-99AA-C942FC2D26F1}" destId="{F7DB7E45-FB30-4EB0-9A79-8B33A61ABD77}" srcOrd="0" destOrd="0" presId="urn:microsoft.com/office/officeart/2005/8/layout/vList3"/>
    <dgm:cxn modelId="{621994CD-C753-46A7-9495-B98DCD98994F}" type="presParOf" srcId="{83C2F022-EE72-458E-99AA-C942FC2D26F1}" destId="{E65A0617-3F05-4061-8317-A35C701F58AD}" srcOrd="1" destOrd="0" presId="urn:microsoft.com/office/officeart/2005/8/layout/vList3"/>
    <dgm:cxn modelId="{84270FA3-F716-45A5-8D32-8C48688367B4}" type="presParOf" srcId="{7E98A52A-A0B0-4945-9BF2-564CB44EF540}" destId="{6BDEDED1-0352-46D9-8DDF-7804F5FBA2EC}" srcOrd="3" destOrd="0" presId="urn:microsoft.com/office/officeart/2005/8/layout/vList3"/>
    <dgm:cxn modelId="{287A01D3-0CCB-4736-9BCD-522298B75A3C}" type="presParOf" srcId="{7E98A52A-A0B0-4945-9BF2-564CB44EF540}" destId="{74170FBC-4D97-4D7F-9CC6-49CC92E7E829}" srcOrd="4" destOrd="0" presId="urn:microsoft.com/office/officeart/2005/8/layout/vList3"/>
    <dgm:cxn modelId="{2D099DB5-7F56-4EF3-AB91-CAF1A45D27C0}" type="presParOf" srcId="{74170FBC-4D97-4D7F-9CC6-49CC92E7E829}" destId="{87E8B244-031D-4E4E-A010-EDA56C64AE75}" srcOrd="0" destOrd="0" presId="urn:microsoft.com/office/officeart/2005/8/layout/vList3"/>
    <dgm:cxn modelId="{571892B3-E313-4C7B-BEB0-ECAEF485FE11}" type="presParOf" srcId="{74170FBC-4D97-4D7F-9CC6-49CC92E7E829}" destId="{1CFB9625-9FF6-4E54-865D-0DC407318FA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FB0722-6B67-46C8-ADAB-F228D13C0A3C}">
      <dsp:nvSpPr>
        <dsp:cNvPr id="0" name=""/>
        <dsp:cNvSpPr/>
      </dsp:nvSpPr>
      <dsp:spPr>
        <a:xfrm>
          <a:off x="-4708835" y="-721994"/>
          <a:ext cx="5610237" cy="5610237"/>
        </a:xfrm>
        <a:prstGeom prst="blockArc">
          <a:avLst>
            <a:gd name="adj1" fmla="val 18900000"/>
            <a:gd name="adj2" fmla="val 2700000"/>
            <a:gd name="adj3" fmla="val 385"/>
          </a:avLst>
        </a:pr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879D48-E063-42F1-A13D-470994A74A10}">
      <dsp:nvSpPr>
        <dsp:cNvPr id="0" name=""/>
        <dsp:cNvSpPr/>
      </dsp:nvSpPr>
      <dsp:spPr>
        <a:xfrm>
          <a:off x="292262" y="189397"/>
          <a:ext cx="6268069" cy="37862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INTRODUCTION</a:t>
          </a:r>
        </a:p>
      </dsp:txBody>
      <dsp:txXfrm>
        <a:off x="292262" y="189397"/>
        <a:ext cx="6268069" cy="378628"/>
      </dsp:txXfrm>
    </dsp:sp>
    <dsp:sp modelId="{6A7F2B90-C7AE-45DE-A684-8DF3058B07BF}">
      <dsp:nvSpPr>
        <dsp:cNvPr id="0" name=""/>
        <dsp:cNvSpPr/>
      </dsp:nvSpPr>
      <dsp:spPr>
        <a:xfrm>
          <a:off x="55619" y="142069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BEA60E-B3DB-43B6-9362-194E7A8E04A3}">
      <dsp:nvSpPr>
        <dsp:cNvPr id="0" name=""/>
        <dsp:cNvSpPr/>
      </dsp:nvSpPr>
      <dsp:spPr>
        <a:xfrm>
          <a:off x="650579" y="757673"/>
          <a:ext cx="5894316" cy="378628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PRESENTATION DU SUJET 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650579" y="757673"/>
        <a:ext cx="5894316" cy="378628"/>
      </dsp:txXfrm>
    </dsp:sp>
    <dsp:sp modelId="{3DF3C1E2-B691-4A08-A65A-0A7EE6A28F82}">
      <dsp:nvSpPr>
        <dsp:cNvPr id="0" name=""/>
        <dsp:cNvSpPr/>
      </dsp:nvSpPr>
      <dsp:spPr>
        <a:xfrm>
          <a:off x="398501" y="710345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875044"/>
              <a:satOff val="-2813"/>
              <a:lumOff val="-45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B08F81-6E19-4295-8529-73AC17E6FCA3}">
      <dsp:nvSpPr>
        <dsp:cNvPr id="0" name=""/>
        <dsp:cNvSpPr/>
      </dsp:nvSpPr>
      <dsp:spPr>
        <a:xfrm>
          <a:off x="823042" y="1325533"/>
          <a:ext cx="5737289" cy="37862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ENJEUX DE LA SECURITE POUR LES INFRASTRUCTURES CRITIQUES</a:t>
          </a:r>
        </a:p>
      </dsp:txBody>
      <dsp:txXfrm>
        <a:off x="823042" y="1325533"/>
        <a:ext cx="5737289" cy="378628"/>
      </dsp:txXfrm>
    </dsp:sp>
    <dsp:sp modelId="{00163A15-46CF-4C37-82A5-74B582DB2743}">
      <dsp:nvSpPr>
        <dsp:cNvPr id="0" name=""/>
        <dsp:cNvSpPr/>
      </dsp:nvSpPr>
      <dsp:spPr>
        <a:xfrm>
          <a:off x="586399" y="1278204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DE90D0-806C-4757-B7F5-20718B7D72A8}">
      <dsp:nvSpPr>
        <dsp:cNvPr id="0" name=""/>
        <dsp:cNvSpPr/>
      </dsp:nvSpPr>
      <dsp:spPr>
        <a:xfrm>
          <a:off x="883036" y="1893809"/>
          <a:ext cx="5677295" cy="378628"/>
        </a:xfrm>
        <a:prstGeom prst="rect">
          <a:avLst/>
        </a:prstGeom>
        <a:solidFill>
          <a:schemeClr val="accent3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MENACES ET CAS D’ATTAQUES SUR LES RESEAUX 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883036" y="1893809"/>
        <a:ext cx="5677295" cy="378628"/>
      </dsp:txXfrm>
    </dsp:sp>
    <dsp:sp modelId="{0CFB83D1-79E2-4761-BD16-3456B7FBDF87}">
      <dsp:nvSpPr>
        <dsp:cNvPr id="0" name=""/>
        <dsp:cNvSpPr/>
      </dsp:nvSpPr>
      <dsp:spPr>
        <a:xfrm>
          <a:off x="668533" y="1846481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5625132"/>
              <a:satOff val="-8440"/>
              <a:lumOff val="-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DE6146A-7F33-4258-97BA-A6B5A5C35F4B}">
      <dsp:nvSpPr>
        <dsp:cNvPr id="0" name=""/>
        <dsp:cNvSpPr/>
      </dsp:nvSpPr>
      <dsp:spPr>
        <a:xfrm>
          <a:off x="823042" y="2462085"/>
          <a:ext cx="5737289" cy="378628"/>
        </a:xfrm>
        <a:prstGeom prst="rect">
          <a:avLst/>
        </a:prstGeom>
        <a:solidFill>
          <a:schemeClr val="accent5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SOLUTIONS DE SECURISATION:CLASSIQUES ET INTELLIGENTS 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823042" y="2462085"/>
        <a:ext cx="5737289" cy="378628"/>
      </dsp:txXfrm>
    </dsp:sp>
    <dsp:sp modelId="{6D2806E9-19A3-4F55-8E63-0E41F73E846B}">
      <dsp:nvSpPr>
        <dsp:cNvPr id="0" name=""/>
        <dsp:cNvSpPr/>
      </dsp:nvSpPr>
      <dsp:spPr>
        <a:xfrm>
          <a:off x="586399" y="2414757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2EB278-E16D-4657-BEA3-C93AD3504A88}">
      <dsp:nvSpPr>
        <dsp:cNvPr id="0" name=""/>
        <dsp:cNvSpPr/>
      </dsp:nvSpPr>
      <dsp:spPr>
        <a:xfrm>
          <a:off x="635144" y="3029945"/>
          <a:ext cx="5925187" cy="37862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MISE EN OEUVRE DE LA SOLUTION ET ARCHITECTURE PROPOSEE 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635144" y="3029945"/>
        <a:ext cx="5925187" cy="378628"/>
      </dsp:txXfrm>
    </dsp:sp>
    <dsp:sp modelId="{39AE4860-8CB1-464A-94C9-1D3EF9615809}">
      <dsp:nvSpPr>
        <dsp:cNvPr id="0" name=""/>
        <dsp:cNvSpPr/>
      </dsp:nvSpPr>
      <dsp:spPr>
        <a:xfrm>
          <a:off x="398501" y="2982616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9375220"/>
              <a:satOff val="-14067"/>
              <a:lumOff val="-228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1A3F26-A2E8-4C5C-94C9-4E0978627B28}">
      <dsp:nvSpPr>
        <dsp:cNvPr id="0" name=""/>
        <dsp:cNvSpPr/>
      </dsp:nvSpPr>
      <dsp:spPr>
        <a:xfrm>
          <a:off x="292262" y="3598221"/>
          <a:ext cx="6268069" cy="378628"/>
        </a:xfrm>
        <a:prstGeom prst="rect">
          <a:avLst/>
        </a:prstGeom>
        <a:solidFill>
          <a:schemeClr val="accent4">
            <a:lumMod val="40000"/>
            <a:lumOff val="6000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00536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</a:rPr>
            <a:t>CONCLUSION </a:t>
          </a:r>
          <a:endParaRPr lang="fr-FR" sz="1600" kern="1200" dirty="0">
            <a:solidFill>
              <a:schemeClr val="tx1"/>
            </a:solidFill>
          </a:endParaRPr>
        </a:p>
      </dsp:txBody>
      <dsp:txXfrm>
        <a:off x="292262" y="3598221"/>
        <a:ext cx="6268069" cy="378628"/>
      </dsp:txXfrm>
    </dsp:sp>
    <dsp:sp modelId="{5D774AB5-F865-447E-A1C0-C29C5F3CF4C6}">
      <dsp:nvSpPr>
        <dsp:cNvPr id="0" name=""/>
        <dsp:cNvSpPr/>
      </dsp:nvSpPr>
      <dsp:spPr>
        <a:xfrm>
          <a:off x="55619" y="3550893"/>
          <a:ext cx="473285" cy="47328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FAAF4-78D0-4A66-AE65-B92DA4D68C4A}">
      <dsp:nvSpPr>
        <dsp:cNvPr id="0" name=""/>
        <dsp:cNvSpPr/>
      </dsp:nvSpPr>
      <dsp:spPr>
        <a:xfrm>
          <a:off x="2209010" y="2339"/>
          <a:ext cx="2485137" cy="1544121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Les services critiques sont de plus en plus numérisés</a:t>
          </a:r>
          <a:endParaRPr lang="fr-FR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388" y="77717"/>
        <a:ext cx="2334381" cy="1393365"/>
      </dsp:txXfrm>
    </dsp:sp>
    <dsp:sp modelId="{0C4D81AA-02CD-418D-B14A-5690FF1CBD7B}">
      <dsp:nvSpPr>
        <dsp:cNvPr id="0" name=""/>
        <dsp:cNvSpPr/>
      </dsp:nvSpPr>
      <dsp:spPr>
        <a:xfrm>
          <a:off x="2209010" y="1623667"/>
          <a:ext cx="2485137" cy="1544121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Risques de sécurité</a:t>
          </a:r>
        </a:p>
      </dsp:txBody>
      <dsp:txXfrm>
        <a:off x="2284388" y="1699045"/>
        <a:ext cx="2334381" cy="1393365"/>
      </dsp:txXfrm>
    </dsp:sp>
    <dsp:sp modelId="{C83E6B72-BE72-4436-9C55-23D33B73A298}">
      <dsp:nvSpPr>
        <dsp:cNvPr id="0" name=""/>
        <dsp:cNvSpPr/>
      </dsp:nvSpPr>
      <dsp:spPr>
        <a:xfrm>
          <a:off x="2209010" y="3244994"/>
          <a:ext cx="2485137" cy="1544121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</a:rPr>
            <a:t>Garantir la disponibilité devient un enjeu crucial en cybersécurité.</a:t>
          </a:r>
          <a:endParaRPr lang="fr-FR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84388" y="3320372"/>
        <a:ext cx="2334381" cy="13933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CFAAF4-78D0-4A66-AE65-B92DA4D68C4A}">
      <dsp:nvSpPr>
        <dsp:cNvPr id="0" name=""/>
        <dsp:cNvSpPr/>
      </dsp:nvSpPr>
      <dsp:spPr>
        <a:xfrm>
          <a:off x="2304288" y="2102"/>
          <a:ext cx="2592324" cy="1387450"/>
        </a:xfrm>
        <a:prstGeom prst="roundRect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Paralysie du système </a:t>
          </a:r>
        </a:p>
      </dsp:txBody>
      <dsp:txXfrm>
        <a:off x="2372018" y="69832"/>
        <a:ext cx="2456864" cy="1251990"/>
      </dsp:txXfrm>
    </dsp:sp>
    <dsp:sp modelId="{0C4D81AA-02CD-418D-B14A-5690FF1CBD7B}">
      <dsp:nvSpPr>
        <dsp:cNvPr id="0" name=""/>
        <dsp:cNvSpPr/>
      </dsp:nvSpPr>
      <dsp:spPr>
        <a:xfrm>
          <a:off x="2304288" y="1458924"/>
          <a:ext cx="2592324" cy="1387450"/>
        </a:xfrm>
        <a:prstGeom prst="roundRect">
          <a:avLst/>
        </a:prstGeom>
        <a:solidFill>
          <a:schemeClr val="accent2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Urgence</a:t>
          </a:r>
          <a:r>
            <a:rPr lang="fr-FR" sz="1600" kern="1200" baseline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de sécurité pour les infrastructures critiques</a:t>
          </a:r>
          <a:endParaRPr lang="fr-FR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72018" y="1526654"/>
        <a:ext cx="2456864" cy="1251990"/>
      </dsp:txXfrm>
    </dsp:sp>
    <dsp:sp modelId="{C83E6B72-BE72-4436-9C55-23D33B73A298}">
      <dsp:nvSpPr>
        <dsp:cNvPr id="0" name=""/>
        <dsp:cNvSpPr/>
      </dsp:nvSpPr>
      <dsp:spPr>
        <a:xfrm>
          <a:off x="2304288" y="2915747"/>
          <a:ext cx="2592324" cy="1387450"/>
        </a:xfrm>
        <a:prstGeom prst="roundRect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De la securite Classique a la securite Moderne </a:t>
          </a:r>
          <a:endParaRPr lang="fr-FR" sz="16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372018" y="2983477"/>
        <a:ext cx="2456864" cy="125199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428DA4-061D-4661-B1C5-59C0BAE9310A}">
      <dsp:nvSpPr>
        <dsp:cNvPr id="0" name=""/>
        <dsp:cNvSpPr/>
      </dsp:nvSpPr>
      <dsp:spPr>
        <a:xfrm>
          <a:off x="2144384" y="1214500"/>
          <a:ext cx="2895343" cy="218974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3600" kern="1200" dirty="0"/>
            <a:t>OBJECTIFS</a:t>
          </a:r>
        </a:p>
      </dsp:txBody>
      <dsp:txXfrm>
        <a:off x="2568397" y="1535181"/>
        <a:ext cx="2047317" cy="1548382"/>
      </dsp:txXfrm>
    </dsp:sp>
    <dsp:sp modelId="{0A71C420-641B-433A-AD74-73CBD8E5AAF6}">
      <dsp:nvSpPr>
        <dsp:cNvPr id="0" name=""/>
        <dsp:cNvSpPr/>
      </dsp:nvSpPr>
      <dsp:spPr>
        <a:xfrm>
          <a:off x="2232763" y="279115"/>
          <a:ext cx="2718552" cy="1216455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2812566"/>
                <a:satOff val="-4220"/>
                <a:lumOff val="-68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2812566"/>
                <a:satOff val="-4220"/>
                <a:lumOff val="-68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Identifier les menaces sur  les réseaux critiques</a:t>
          </a:r>
        </a:p>
      </dsp:txBody>
      <dsp:txXfrm>
        <a:off x="2630886" y="457261"/>
        <a:ext cx="1922306" cy="860163"/>
      </dsp:txXfrm>
    </dsp:sp>
    <dsp:sp modelId="{2E2C8C39-91F8-4B00-81CE-3B55F752B31F}">
      <dsp:nvSpPr>
        <dsp:cNvPr id="0" name=""/>
        <dsp:cNvSpPr/>
      </dsp:nvSpPr>
      <dsp:spPr>
        <a:xfrm>
          <a:off x="4775460" y="1739169"/>
          <a:ext cx="2494916" cy="1095236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5625132"/>
                <a:satOff val="-8440"/>
                <a:lumOff val="-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5625132"/>
                <a:satOff val="-8440"/>
                <a:lumOff val="-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Présentation des approches classiques et modernes de sécurité</a:t>
          </a:r>
        </a:p>
      </dsp:txBody>
      <dsp:txXfrm>
        <a:off x="5140832" y="1899563"/>
        <a:ext cx="1764172" cy="774448"/>
      </dsp:txXfrm>
    </dsp:sp>
    <dsp:sp modelId="{20C14A61-1179-4BE1-95BC-0517591C5ED2}">
      <dsp:nvSpPr>
        <dsp:cNvPr id="0" name=""/>
        <dsp:cNvSpPr/>
      </dsp:nvSpPr>
      <dsp:spPr>
        <a:xfrm>
          <a:off x="2379783" y="2953466"/>
          <a:ext cx="2590751" cy="1203574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8437698"/>
                <a:satOff val="-12660"/>
                <a:lumOff val="-205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8437698"/>
                <a:satOff val="-12660"/>
                <a:lumOff val="-205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>
              <a:effectLst/>
              <a:latin typeface="Times New Roman" panose="02020603050405020304" pitchFamily="18" charset="0"/>
              <a:ea typeface="Times New Roman" panose="02020603050405020304" pitchFamily="18" charset="0"/>
            </a:rPr>
            <a:t>Mettre en place une infrastructure de sécurité robuste</a:t>
          </a:r>
          <a:endParaRPr lang="fr-FR" sz="1400" kern="1200" dirty="0"/>
        </a:p>
      </dsp:txBody>
      <dsp:txXfrm>
        <a:off x="2759190" y="3129725"/>
        <a:ext cx="1831937" cy="851056"/>
      </dsp:txXfrm>
    </dsp:sp>
    <dsp:sp modelId="{C718162A-7843-4E0B-8BA1-F1843F672874}">
      <dsp:nvSpPr>
        <dsp:cNvPr id="0" name=""/>
        <dsp:cNvSpPr/>
      </dsp:nvSpPr>
      <dsp:spPr>
        <a:xfrm>
          <a:off x="0" y="1658443"/>
          <a:ext cx="2507906" cy="1234246"/>
        </a:xfrm>
        <a:prstGeom prst="ellipse">
          <a:avLst/>
        </a:prstGeom>
        <a:gradFill rotWithShape="0">
          <a:gsLst>
            <a:gs pos="0">
              <a:schemeClr val="accent3">
                <a:alpha val="50000"/>
                <a:hueOff val="11250264"/>
                <a:satOff val="-16880"/>
                <a:lumOff val="-274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alpha val="50000"/>
                <a:hueOff val="11250264"/>
                <a:satOff val="-16880"/>
                <a:lumOff val="-274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tx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kern="1200" dirty="0"/>
            <a:t>Étudier l’enjeux de la sécurité  pour les infrastructures critiques </a:t>
          </a:r>
          <a:endParaRPr lang="fr-FR" sz="1000" kern="1200" dirty="0"/>
        </a:p>
      </dsp:txBody>
      <dsp:txXfrm>
        <a:off x="367274" y="1839194"/>
        <a:ext cx="1773358" cy="8727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4EC9F-6D6B-49CD-B30F-8FEABDE890D1}">
      <dsp:nvSpPr>
        <dsp:cNvPr id="0" name=""/>
        <dsp:cNvSpPr/>
      </dsp:nvSpPr>
      <dsp:spPr>
        <a:xfrm rot="16200000">
          <a:off x="-619630" y="619630"/>
          <a:ext cx="3487271" cy="2248009"/>
        </a:xfrm>
        <a:prstGeom prst="flowChartManualOperation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DEFINITION: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>
              <a:solidFill>
                <a:schemeClr val="tx1"/>
              </a:solidFill>
            </a:rPr>
            <a:t> </a:t>
          </a:r>
          <a:endParaRPr lang="fr-FR" sz="3600" kern="1200" dirty="0">
            <a:solidFill>
              <a:schemeClr val="tx1"/>
            </a:solidFill>
          </a:endParaRPr>
        </a:p>
      </dsp:txBody>
      <dsp:txXfrm rot="5400000">
        <a:off x="1" y="697453"/>
        <a:ext cx="2248009" cy="2092363"/>
      </dsp:txXfrm>
    </dsp:sp>
    <dsp:sp modelId="{15BE8041-9137-4B76-A385-EE26AEB557D2}">
      <dsp:nvSpPr>
        <dsp:cNvPr id="0" name=""/>
        <dsp:cNvSpPr/>
      </dsp:nvSpPr>
      <dsp:spPr>
        <a:xfrm rot="16200000">
          <a:off x="1797844" y="619630"/>
          <a:ext cx="3487271" cy="2248009"/>
        </a:xfrm>
        <a:prstGeom prst="flowChartManualOperation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SECTEURS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1"/>
              </a:solidFill>
            </a:rPr>
            <a:t>EXEMPLES :FINANCES </a:t>
          </a:r>
          <a:r>
            <a:rPr lang="en-US" sz="2400" kern="1200" dirty="0">
              <a:solidFill>
                <a:schemeClr val="tx1"/>
              </a:solidFill>
            </a:rPr>
            <a:t> </a:t>
          </a:r>
          <a:endParaRPr lang="fr-FR" sz="2400" kern="1200" dirty="0">
            <a:solidFill>
              <a:schemeClr val="tx1"/>
            </a:solidFill>
          </a:endParaRPr>
        </a:p>
      </dsp:txBody>
      <dsp:txXfrm rot="5400000">
        <a:off x="2417475" y="697453"/>
        <a:ext cx="2248009" cy="2092363"/>
      </dsp:txXfrm>
    </dsp:sp>
    <dsp:sp modelId="{DD8E70C4-DB0D-4F47-84F2-83923D2B110B}">
      <dsp:nvSpPr>
        <dsp:cNvPr id="0" name=""/>
        <dsp:cNvSpPr/>
      </dsp:nvSpPr>
      <dsp:spPr>
        <a:xfrm rot="16200000">
          <a:off x="4214454" y="619630"/>
          <a:ext cx="3487271" cy="2248009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tx1"/>
              </a:solidFill>
            </a:rPr>
            <a:t>Impact de son  INDISPONIBILITE </a:t>
          </a:r>
          <a:endParaRPr lang="fr-FR" sz="2200" kern="1200" dirty="0">
            <a:solidFill>
              <a:schemeClr val="tx1"/>
            </a:solidFill>
          </a:endParaRPr>
        </a:p>
      </dsp:txBody>
      <dsp:txXfrm rot="5400000">
        <a:off x="4834085" y="697453"/>
        <a:ext cx="2248009" cy="209236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24EC9F-6D6B-49CD-B30F-8FEABDE890D1}">
      <dsp:nvSpPr>
        <dsp:cNvPr id="0" name=""/>
        <dsp:cNvSpPr/>
      </dsp:nvSpPr>
      <dsp:spPr>
        <a:xfrm rot="16200000">
          <a:off x="-618765" y="619630"/>
          <a:ext cx="3487271" cy="2248009"/>
        </a:xfrm>
        <a:prstGeom prst="flowChartManualOperation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0" tIns="0" rIns="13970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>
              <a:solidFill>
                <a:schemeClr val="tx1"/>
              </a:solidFill>
            </a:rPr>
            <a:t>Types d’attaques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2200" kern="1200" dirty="0">
            <a:solidFill>
              <a:schemeClr val="tx1"/>
            </a:solidFill>
          </a:endParaRPr>
        </a:p>
      </dsp:txBody>
      <dsp:txXfrm rot="5400000">
        <a:off x="866" y="697453"/>
        <a:ext cx="2248009" cy="2092363"/>
      </dsp:txXfrm>
    </dsp:sp>
    <dsp:sp modelId="{15BE8041-9137-4B76-A385-EE26AEB557D2}">
      <dsp:nvSpPr>
        <dsp:cNvPr id="0" name=""/>
        <dsp:cNvSpPr/>
      </dsp:nvSpPr>
      <dsp:spPr>
        <a:xfrm rot="16200000">
          <a:off x="1797844" y="619630"/>
          <a:ext cx="3487271" cy="2248009"/>
        </a:xfrm>
        <a:prstGeom prst="flowChartManualOperation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Objectif de ses attaques </a:t>
          </a:r>
          <a:endParaRPr lang="fr-FR" sz="2400" kern="1200" dirty="0">
            <a:solidFill>
              <a:schemeClr val="tx1"/>
            </a:solidFill>
          </a:endParaRPr>
        </a:p>
      </dsp:txBody>
      <dsp:txXfrm rot="5400000">
        <a:off x="2417475" y="697453"/>
        <a:ext cx="2248009" cy="2092363"/>
      </dsp:txXfrm>
    </dsp:sp>
    <dsp:sp modelId="{DD8E70C4-DB0D-4F47-84F2-83923D2B110B}">
      <dsp:nvSpPr>
        <dsp:cNvPr id="0" name=""/>
        <dsp:cNvSpPr/>
      </dsp:nvSpPr>
      <dsp:spPr>
        <a:xfrm rot="16200000">
          <a:off x="4214454" y="619630"/>
          <a:ext cx="3487271" cy="2248009"/>
        </a:xfrm>
        <a:prstGeom prst="flowChartManualOperation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0" rIns="15240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</a:rPr>
            <a:t>Quelques Methodes de prevention </a:t>
          </a:r>
          <a:endParaRPr lang="fr-FR" sz="2400" kern="1200" dirty="0">
            <a:solidFill>
              <a:schemeClr val="tx1"/>
            </a:solidFill>
          </a:endParaRPr>
        </a:p>
      </dsp:txBody>
      <dsp:txXfrm rot="5400000">
        <a:off x="4834085" y="697453"/>
        <a:ext cx="2248009" cy="209236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6D4568-64F0-4446-806E-0CD7F8B9D555}">
      <dsp:nvSpPr>
        <dsp:cNvPr id="0" name=""/>
        <dsp:cNvSpPr/>
      </dsp:nvSpPr>
      <dsp:spPr>
        <a:xfrm rot="10800000">
          <a:off x="989704" y="14988"/>
          <a:ext cx="4086256" cy="1085531"/>
        </a:xfrm>
        <a:prstGeom prst="homePlat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86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Résultats obtenus</a:t>
          </a:r>
          <a:endParaRPr lang="fr-FR" sz="2800" kern="1200" dirty="0"/>
        </a:p>
      </dsp:txBody>
      <dsp:txXfrm rot="10800000">
        <a:off x="1261087" y="14988"/>
        <a:ext cx="3814873" cy="1085531"/>
      </dsp:txXfrm>
    </dsp:sp>
    <dsp:sp modelId="{D04BEA73-C912-4D89-A5DD-7CDA26744319}">
      <dsp:nvSpPr>
        <dsp:cNvPr id="0" name=""/>
        <dsp:cNvSpPr/>
      </dsp:nvSpPr>
      <dsp:spPr>
        <a:xfrm>
          <a:off x="757862" y="7"/>
          <a:ext cx="1085531" cy="1085531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E65A0617-3F05-4061-8317-A35C701F58AD}">
      <dsp:nvSpPr>
        <dsp:cNvPr id="0" name=""/>
        <dsp:cNvSpPr/>
      </dsp:nvSpPr>
      <dsp:spPr>
        <a:xfrm rot="10800000">
          <a:off x="1318607" y="1409579"/>
          <a:ext cx="4086256" cy="1085531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86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Bénéfice pour la sécurité </a:t>
          </a:r>
        </a:p>
      </dsp:txBody>
      <dsp:txXfrm rot="10800000">
        <a:off x="1589990" y="1409579"/>
        <a:ext cx="3814873" cy="1085531"/>
      </dsp:txXfrm>
    </dsp:sp>
    <dsp:sp modelId="{F7DB7E45-FB30-4EB0-9A79-8B33A61ABD77}">
      <dsp:nvSpPr>
        <dsp:cNvPr id="0" name=""/>
        <dsp:cNvSpPr/>
      </dsp:nvSpPr>
      <dsp:spPr>
        <a:xfrm>
          <a:off x="757862" y="1409579"/>
          <a:ext cx="1085531" cy="1085531"/>
        </a:xfrm>
        <a:prstGeom prst="ellipse">
          <a:avLst/>
        </a:prstGeom>
        <a:solidFill>
          <a:schemeClr val="tx2">
            <a:lumMod val="40000"/>
            <a:lumOff val="6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1CFB9625-9FF6-4E54-865D-0DC407318FAD}">
      <dsp:nvSpPr>
        <dsp:cNvPr id="0" name=""/>
        <dsp:cNvSpPr/>
      </dsp:nvSpPr>
      <dsp:spPr>
        <a:xfrm rot="10800000">
          <a:off x="1300627" y="2819150"/>
          <a:ext cx="4086256" cy="1085531"/>
        </a:xfrm>
        <a:prstGeom prst="homePlate">
          <a:avLst/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7868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800" kern="1200" dirty="0"/>
            <a:t>Perspectives d’évolution </a:t>
          </a:r>
        </a:p>
      </dsp:txBody>
      <dsp:txXfrm rot="10800000">
        <a:off x="1572010" y="2819150"/>
        <a:ext cx="3814873" cy="1085531"/>
      </dsp:txXfrm>
    </dsp:sp>
    <dsp:sp modelId="{87E8B244-031D-4E4E-A010-EDA56C64AE75}">
      <dsp:nvSpPr>
        <dsp:cNvPr id="0" name=""/>
        <dsp:cNvSpPr/>
      </dsp:nvSpPr>
      <dsp:spPr>
        <a:xfrm>
          <a:off x="757862" y="2819150"/>
          <a:ext cx="1085531" cy="1085531"/>
        </a:xfrm>
        <a:prstGeom prst="ellipse">
          <a:avLst/>
        </a:prstGeom>
        <a:solidFill>
          <a:schemeClr val="accent3">
            <a:lumMod val="60000"/>
            <a:lumOff val="4000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3">
  <dgm:title val=""/>
  <dgm:desc val=""/>
  <dgm:catLst>
    <dgm:cat type="relationship" pri="31000"/>
    <dgm:cat type="cycle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/>
    <dgm:ruleLst/>
    <dgm:layoutNode name="radial">
      <dgm:varLst>
        <dgm:animLvl val="ctr"/>
      </dgm:varLst>
      <dgm:choose name="Name0">
        <dgm:if name="Name1" func="var" arg="dir" op="equ" val="norm">
          <dgm:choose name="Name2">
            <dgm:if name="Name3" axis="ch ch" ptType="node node" st="1 1" cnt="1 0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else name="Name4">
              <dgm:alg type="cycle">
                <dgm:param type="stAng" val="0"/>
                <dgm:param type="spanAng" val="360"/>
                <dgm:param type="ctrShpMap" val="fNode"/>
              </dgm:alg>
            </dgm:else>
          </dgm:choose>
        </dgm:if>
        <dgm:else name="Name5">
          <dgm:alg type="cycle">
            <dgm:param type="stAng" val="0"/>
            <dgm:param type="spanAng" val="-360"/>
            <dgm:param type="ctrShpMap" val="fNode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enterShape" refType="w"/>
        <dgm:constr type="h" for="ch" forName="centerShape" refType="h"/>
        <dgm:constr type="w" for="ch" forName="node" refType="w" fact="0.5"/>
        <dgm:constr type="h" for="ch" forName="node" refType="h" fact="0.5"/>
        <dgm:constr type="sp" refType="w" refFor="ch" refForName="node" fact="-0.2"/>
        <dgm:constr type="sibSp" refType="w" refFor="ch" refForName="node" fact="-0.2"/>
        <dgm:constr type="primFontSz" for="ch" forName="centerShape" val="65"/>
        <dgm:constr type="primFontSz" for="des" forName="node" val="65"/>
        <dgm:constr type="primFontSz" for="ch" forName="node" refType="primFontSz" refFor="ch" refForName="centerShape" op="lte"/>
      </dgm:constrLst>
      <dgm:ruleLst/>
      <dgm:forEach name="Name6" axis="ch" ptType="node" cnt="1">
        <dgm:layoutNode name="centerShape" styleLbl="vennNode1"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7" axis="ch" ptType="node">
          <dgm:layoutNode name="node" styleLbl="venn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2F71B-0DA3-42C7-8E8C-0EF3CA7EA5B6}" type="datetimeFigureOut">
              <a:rPr lang="fr-FR" smtClean="0"/>
              <a:t>18/07/2025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2F601-E0EA-4044-AB58-758D55EE3D9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109831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B5D674-4040-479D-8C3E-8FE7B72F2A08}" type="datetimeFigureOut">
              <a:rPr lang="fr-FR" smtClean="0"/>
              <a:t>18/07/2025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49F52-CDED-4FA1-BBCD-9C59C6B2A31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729564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Présentation des deux, la licence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11165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956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Pourquoi </a:t>
            </a:r>
            <a:r>
              <a:rPr lang="fr-FR" dirty="0" err="1"/>
              <a:t>pfsense</a:t>
            </a:r>
            <a:r>
              <a:rPr lang="fr-FR" dirty="0"/>
              <a:t>: facilité</a:t>
            </a:r>
            <a:r>
              <a:rPr lang="fr-FR" baseline="0" dirty="0"/>
              <a:t> d’utilisation, gestion de point d’accès, cout</a:t>
            </a:r>
            <a:r>
              <a:rPr lang="fr-FR" dirty="0"/>
              <a:t> 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774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0924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668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934049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49F52-CDED-4FA1-BBCD-9C59C6B2A318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917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ESMT - Ppt_Instit - Activités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63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>
          <a:xfrm>
            <a:off x="394870" y="975825"/>
            <a:ext cx="6609459" cy="660279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>
              <a:defRPr sz="3600">
                <a:solidFill>
                  <a:srgbClr val="9C9D9F"/>
                </a:solidFill>
                <a:latin typeface="Arial"/>
                <a:cs typeface="Arial"/>
              </a:defRPr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0" hasCustomPrompt="1"/>
          </p:nvPr>
        </p:nvSpPr>
        <p:spPr>
          <a:xfrm>
            <a:off x="395288" y="1706025"/>
            <a:ext cx="7200900" cy="997441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 baseline="0"/>
            </a:lvl1pPr>
          </a:lstStyle>
          <a:p>
            <a:pPr>
              <a:lnSpc>
                <a:spcPct val="120000"/>
              </a:lnSpc>
            </a:pPr>
            <a:r>
              <a:rPr lang="fr-FR" sz="1600" b="0" i="0" u="none" strike="noStrike" kern="1200" spc="0" baseline="0">
                <a:solidFill>
                  <a:schemeClr val="tx1"/>
                </a:solidFill>
                <a:latin typeface="Arial"/>
                <a:ea typeface="+mn-ea"/>
                <a:cs typeface="Arial"/>
              </a:rPr>
              <a:t>Zone de texte</a:t>
            </a:r>
            <a:endParaRPr lang="fr-FR" sz="1600" b="0" i="0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1" hasCustomPrompt="1"/>
          </p:nvPr>
        </p:nvSpPr>
        <p:spPr>
          <a:xfrm>
            <a:off x="395288" y="2765795"/>
            <a:ext cx="7200900" cy="3248834"/>
          </a:xfrm>
          <a:prstGeom prst="rect">
            <a:avLst/>
          </a:prstGeom>
        </p:spPr>
        <p:txBody>
          <a:bodyPr vert="horz"/>
          <a:lstStyle>
            <a:lvl1pPr marL="0" marR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200" b="1" i="1" baseline="0">
                <a:latin typeface="Arial"/>
                <a:cs typeface="Arial"/>
              </a:defRPr>
            </a:lvl1pPr>
          </a:lstStyle>
          <a:p>
            <a:pPr marL="0" indent="0" algn="just">
              <a:lnSpc>
                <a:spcPct val="100000"/>
              </a:lnSpc>
              <a:buFont typeface="Arial"/>
              <a:buNone/>
            </a:pPr>
            <a:r>
              <a:rPr lang="fr-FR" sz="1200" b="0" i="0" spc="0" baseline="0">
                <a:solidFill>
                  <a:schemeClr val="tx1"/>
                </a:solidFill>
                <a:latin typeface="Arial"/>
                <a:cs typeface="Arial"/>
              </a:rPr>
              <a:t>Zone de texte</a:t>
            </a:r>
            <a:endParaRPr lang="fr-FR" sz="1100" b="0" i="0" spc="0" baseline="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6679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ESMT - Ppt_Instit - Activités2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412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ous-titre 2"/>
          <p:cNvSpPr txBox="1">
            <a:spLocks/>
          </p:cNvSpPr>
          <p:nvPr/>
        </p:nvSpPr>
        <p:spPr>
          <a:xfrm>
            <a:off x="353930" y="3221368"/>
            <a:ext cx="6779834" cy="113549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lang="fr-FR" sz="3300" b="1" i="0" u="none" strike="noStrike" kern="1200" spc="300" baseline="0" smtClean="0">
                <a:solidFill>
                  <a:srgbClr val="9C9D9F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0" y="2442418"/>
            <a:ext cx="7207625" cy="116955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LICENCE EN TELECOMMUNICATIONS ET INFORMATIQUE</a:t>
            </a:r>
          </a:p>
          <a:p>
            <a:pPr algn="ctr"/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Spécialité : </a:t>
            </a:r>
            <a:r>
              <a:rPr lang="fr-FR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Administration  &amp; Sécurité des </a:t>
            </a:r>
            <a:r>
              <a:rPr lang="fr-FR" sz="20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Ré</a:t>
            </a:r>
            <a:r>
              <a:rPr lang="fr-FR" sz="20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seaux (ASR)</a:t>
            </a:r>
            <a:endParaRPr lang="fr-FR" sz="20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fr-FR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Parchemin horizontal 2"/>
          <p:cNvSpPr/>
          <p:nvPr/>
        </p:nvSpPr>
        <p:spPr>
          <a:xfrm>
            <a:off x="73861" y="3221368"/>
            <a:ext cx="7133764" cy="1867901"/>
          </a:xfrm>
          <a:prstGeom prst="horizontalScroll">
            <a:avLst>
              <a:gd name="adj" fmla="val 2500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fr-FR" b="1" kern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 </a:t>
            </a:r>
          </a:p>
          <a:p>
            <a:pPr algn="ctr"/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:</a:t>
            </a:r>
            <a:r>
              <a:rPr lang="fr-FR" b="1" i="1" dirty="0"/>
              <a:t>Etude et sécurisation d’une architecture réseau critique pour garantir la disponibilité des services.</a:t>
            </a:r>
            <a:endParaRPr lang="fr-FR" dirty="0"/>
          </a:p>
          <a:p>
            <a:pPr algn="ctr"/>
            <a:endParaRPr lang="fr-F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0" y="5274192"/>
            <a:ext cx="3148416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Sous la direction de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fr-FR" dirty="0"/>
              <a:t>Dr James </a:t>
            </a:r>
            <a:r>
              <a:rPr lang="fr-FR" b="1" dirty="0"/>
              <a:t>KOUAWA</a:t>
            </a:r>
            <a:endParaRPr lang="fr-FR" dirty="0"/>
          </a:p>
          <a:p>
            <a:r>
              <a:rPr lang="fr-FR" b="1" dirty="0"/>
              <a:t>Enseignant – chercheur à l’ESMT</a:t>
            </a:r>
            <a:endParaRPr lang="fr-FR" dirty="0"/>
          </a:p>
          <a:p>
            <a:endParaRPr lang="fr-FR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572000" y="5274192"/>
            <a:ext cx="457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Présenté et soutenu par :</a:t>
            </a:r>
          </a:p>
          <a:p>
            <a:pPr lvl="0" algn="just">
              <a:lnSpc>
                <a:spcPct val="150000"/>
              </a:lnSpc>
              <a:buSzPts val="1000"/>
              <a:tabLst>
                <a:tab pos="678180" algn="l"/>
              </a:tabLst>
            </a:pP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Mlle Madeleine </a:t>
            </a:r>
            <a:r>
              <a:rPr lang="fr-FR" sz="16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Biaye</a:t>
            </a:r>
            <a:r>
              <a:rPr lang="fr-FR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2236694" y="6211669"/>
            <a:ext cx="2734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Promotion 2022-2025</a:t>
            </a:r>
          </a:p>
          <a:p>
            <a:pPr algn="ctr"/>
            <a:r>
              <a:rPr lang="fr-F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Aout 2025</a:t>
            </a:r>
          </a:p>
        </p:txBody>
      </p:sp>
    </p:spTree>
    <p:extLst>
      <p:ext uri="{BB962C8B-B14F-4D97-AF65-F5344CB8AC3E}">
        <p14:creationId xmlns:p14="http://schemas.microsoft.com/office/powerpoint/2010/main" val="3193334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 invX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9">
            <a:extLst>
              <a:ext uri="{FF2B5EF4-FFF2-40B4-BE49-F238E27FC236}">
                <a16:creationId xmlns:a16="http://schemas.microsoft.com/office/drawing/2014/main" id="{E33ADB38-5057-2B86-8494-7D16819150EC}"/>
              </a:ext>
            </a:extLst>
          </p:cNvPr>
          <p:cNvSpPr/>
          <p:nvPr/>
        </p:nvSpPr>
        <p:spPr>
          <a:xfrm>
            <a:off x="329784" y="919855"/>
            <a:ext cx="7086522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DES APPROCHES MODERNES  (2/2)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45899003-B579-38DE-A95A-3E1B1B2EF3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5211777"/>
              </p:ext>
            </p:extLst>
          </p:nvPr>
        </p:nvGraphicFramePr>
        <p:xfrm>
          <a:off x="104932" y="1484027"/>
          <a:ext cx="7824865" cy="508166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733882">
                  <a:extLst>
                    <a:ext uri="{9D8B030D-6E8A-4147-A177-3AD203B41FA5}">
                      <a16:colId xmlns:a16="http://schemas.microsoft.com/office/drawing/2014/main" val="1961427002"/>
                    </a:ext>
                  </a:extLst>
                </a:gridCol>
                <a:gridCol w="1991816">
                  <a:extLst>
                    <a:ext uri="{9D8B030D-6E8A-4147-A177-3AD203B41FA5}">
                      <a16:colId xmlns:a16="http://schemas.microsoft.com/office/drawing/2014/main" val="2896695455"/>
                    </a:ext>
                  </a:extLst>
                </a:gridCol>
                <a:gridCol w="2105475">
                  <a:extLst>
                    <a:ext uri="{9D8B030D-6E8A-4147-A177-3AD203B41FA5}">
                      <a16:colId xmlns:a16="http://schemas.microsoft.com/office/drawing/2014/main" val="3562861833"/>
                    </a:ext>
                  </a:extLst>
                </a:gridCol>
                <a:gridCol w="1993692">
                  <a:extLst>
                    <a:ext uri="{9D8B030D-6E8A-4147-A177-3AD203B41FA5}">
                      <a16:colId xmlns:a16="http://schemas.microsoft.com/office/drawing/2014/main" val="3205586925"/>
                    </a:ext>
                  </a:extLst>
                </a:gridCol>
              </a:tblGrid>
              <a:tr h="4240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Modèle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Principe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Points forts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Limites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42632895"/>
                  </a:ext>
                </a:extLst>
              </a:tr>
              <a:tr h="136450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ZTA (Zero Trust Architecture)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Ne jamais faire confiance, toujours vérifier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Contrôle granulaire, MFA, micro-segmentation, résilient aux attaques internes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Complexité de mise en oeuvre initiale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036125721"/>
                  </a:ext>
                </a:extLst>
              </a:tr>
              <a:tr h="823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SASE (Secure Access Service Edge)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Sécurité et connectivité cloud unifiées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Accès optimisé, protection SaaS et sites distants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Dépendance forte au fournisseur cloud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3856289"/>
                  </a:ext>
                </a:extLst>
              </a:tr>
              <a:tr h="823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>
                          <a:effectLst/>
                        </a:rPr>
                        <a:t>CARTA (Continuous Adaptive Risk &amp; Trust Assessment)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Analyse adaptative du risque en temps réel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Détection comportementale avancée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Moins mûr, dépend de l’IA et des logs fiables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80196839"/>
                  </a:ext>
                </a:extLst>
              </a:tr>
              <a:tr h="823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Sécurité cloud-native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Intégration DevSecOps, automatisation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Scalabilité, outils CSPM/CNAPP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Moins adaptée à l’OT ou aux systèmes hybrides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41705952"/>
                  </a:ext>
                </a:extLst>
              </a:tr>
              <a:tr h="82328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Blockchain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Registre immuable et décentralisé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Transparence, intégrité des journaux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Peu de standards, usage encore limité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96426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14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2776F5-5188-A1C2-0D74-276B7C3E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à coins arrondis 9">
            <a:extLst>
              <a:ext uri="{FF2B5EF4-FFF2-40B4-BE49-F238E27FC236}">
                <a16:creationId xmlns:a16="http://schemas.microsoft.com/office/drawing/2014/main" id="{DAF2B355-7266-B041-B7C6-7DAC40527C69}"/>
              </a:ext>
            </a:extLst>
          </p:cNvPr>
          <p:cNvSpPr/>
          <p:nvPr/>
        </p:nvSpPr>
        <p:spPr>
          <a:xfrm>
            <a:off x="374755" y="859894"/>
            <a:ext cx="7086522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 algn="ctr"/>
            <a:r>
              <a:rPr lang="fr-FR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PRINCIPES DU MODELE ZERO TRUST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2FE541-68ED-0B44-630A-EDF6BA117AAB}"/>
              </a:ext>
            </a:extLst>
          </p:cNvPr>
          <p:cNvSpPr/>
          <p:nvPr/>
        </p:nvSpPr>
        <p:spPr>
          <a:xfrm>
            <a:off x="628650" y="1409075"/>
            <a:ext cx="6591300" cy="5141627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5513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>
            <a:extLst>
              <a:ext uri="{FF2B5EF4-FFF2-40B4-BE49-F238E27FC236}">
                <a16:creationId xmlns:a16="http://schemas.microsoft.com/office/drawing/2014/main" id="{CE196CFC-F943-4313-75D3-480707312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18" y="1283734"/>
            <a:ext cx="6304546" cy="4290532"/>
          </a:xfrm>
          <a:prstGeom prst="rect">
            <a:avLst/>
          </a:prstGeom>
        </p:spPr>
      </p:pic>
      <p:sp>
        <p:nvSpPr>
          <p:cNvPr id="15" name="Rectangle à coins arrondis 9">
            <a:extLst>
              <a:ext uri="{FF2B5EF4-FFF2-40B4-BE49-F238E27FC236}">
                <a16:creationId xmlns:a16="http://schemas.microsoft.com/office/drawing/2014/main" id="{7E711BC0-F46A-7414-25D5-D3A4422311F9}"/>
              </a:ext>
            </a:extLst>
          </p:cNvPr>
          <p:cNvSpPr/>
          <p:nvPr/>
        </p:nvSpPr>
        <p:spPr>
          <a:xfrm>
            <a:off x="379439" y="636814"/>
            <a:ext cx="7131704" cy="360994"/>
          </a:xfrm>
          <a:prstGeom prst="roundRect">
            <a:avLst>
              <a:gd name="adj" fmla="val 24150"/>
            </a:avLst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lvl="0" algn="ctr"/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 L’ARCHITECTURE A AMELIORER </a:t>
            </a:r>
            <a:endParaRPr lang="fr-FR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9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DB9ED-0724-1ECF-4489-0C5194145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421779"/>
            <a:ext cx="7922279" cy="5238750"/>
          </a:xfrm>
        </p:spPr>
        <p:txBody>
          <a:bodyPr/>
          <a:lstStyle/>
          <a:p>
            <a:pPr marL="1200150" lvl="1" indent="-457200">
              <a:buAutoNum type="arabicPeriod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INITIAL DU FORTIGATE (1/2) 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463347" y="983842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C0D9D85-6B68-D4A3-4572-B5DF6A5A9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90" y="1928553"/>
            <a:ext cx="7382546" cy="47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9398D0-AC1A-BD1D-C31E-CF17985A4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D9208F1-CEEE-0CFA-22E5-B691F076ECA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61950" y="1504951"/>
            <a:ext cx="7922279" cy="5238750"/>
          </a:xfrm>
        </p:spPr>
        <p:txBody>
          <a:bodyPr/>
          <a:lstStyle/>
          <a:p>
            <a:pPr marL="1200150" lvl="1" indent="-457200">
              <a:buAutoNum type="arabicPeriod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DU FORTIGATE (2/2)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0D1198B8-F0C1-FD37-3DA5-452DE2183D5D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F355E8E-386B-A67E-D9A3-B68120FA20B8}"/>
              </a:ext>
            </a:extLst>
          </p:cNvPr>
          <p:cNvSpPr txBox="1"/>
          <p:nvPr/>
        </p:nvSpPr>
        <p:spPr>
          <a:xfrm>
            <a:off x="1463347" y="983842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005C164A-0183-7330-A268-3514143FF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1995054"/>
            <a:ext cx="7365076" cy="452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79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F4ED6-0044-EF03-6911-E3037D7F9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9DDDA1-628C-73E5-A49F-B4868BC2B8B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61950" y="1504951"/>
            <a:ext cx="7922279" cy="5238750"/>
          </a:xfrm>
        </p:spPr>
        <p:txBody>
          <a:bodyPr/>
          <a:lstStyle/>
          <a:p>
            <a:pPr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MISE EN PLACE DU FORTILINK </a:t>
            </a:r>
          </a:p>
          <a:p>
            <a:pPr lvl="1" indent="0">
              <a:buNone/>
            </a:pP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2BECE276-0518-13F4-8B99-2574FDF3E552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3CAE5E4-1597-73C3-3E8D-94CE09A2A853}"/>
              </a:ext>
            </a:extLst>
          </p:cNvPr>
          <p:cNvSpPr txBox="1"/>
          <p:nvPr/>
        </p:nvSpPr>
        <p:spPr>
          <a:xfrm>
            <a:off x="1463347" y="983842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DE1545-83B4-CADE-7FE7-96A20EBE3B08}"/>
              </a:ext>
            </a:extLst>
          </p:cNvPr>
          <p:cNvSpPr/>
          <p:nvPr/>
        </p:nvSpPr>
        <p:spPr>
          <a:xfrm>
            <a:off x="466761" y="2032000"/>
            <a:ext cx="7393845" cy="425919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717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D9596-CA1F-ACFC-2E5E-6207F87AC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C7E57A-5B42-73B1-94E0-8B80024FB09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436769"/>
            <a:ext cx="7922279" cy="5238750"/>
          </a:xfrm>
        </p:spPr>
        <p:txBody>
          <a:bodyPr/>
          <a:lstStyle/>
          <a:p>
            <a:pPr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.DETECTION DE MATERIEL BRANCHER (2/2)</a:t>
            </a:r>
          </a:p>
          <a:p>
            <a:endParaRPr lang="fr-FR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DC1E9570-9FC3-E848-2A16-31253552CA72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B576F2-0451-C230-D072-F2D776B19844}"/>
              </a:ext>
            </a:extLst>
          </p:cNvPr>
          <p:cNvSpPr txBox="1"/>
          <p:nvPr/>
        </p:nvSpPr>
        <p:spPr>
          <a:xfrm>
            <a:off x="1463347" y="983842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5828042-F56B-0427-62AE-2195D41C5E2C}"/>
              </a:ext>
            </a:extLst>
          </p:cNvPr>
          <p:cNvSpPr/>
          <p:nvPr/>
        </p:nvSpPr>
        <p:spPr>
          <a:xfrm>
            <a:off x="508000" y="1862667"/>
            <a:ext cx="7179733" cy="442853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388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8BD7-1B39-DDF9-950C-AD6170E3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DB9ED-0724-1ECF-4489-0C5194145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1" y="1412211"/>
            <a:ext cx="7958667" cy="516185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fr-FR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</a:t>
            </a: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CREATION DE VLANs (1/2)</a:t>
            </a: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Exemple du vlan MANAGEMENT </a:t>
            </a:r>
          </a:p>
          <a:p>
            <a:pPr marL="457200" lvl="1" indent="0">
              <a:buNone/>
            </a:pP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à coins arrondis 10"/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2" name="ZoneTexte 11"/>
          <p:cNvSpPr txBox="1"/>
          <p:nvPr/>
        </p:nvSpPr>
        <p:spPr>
          <a:xfrm>
            <a:off x="1463347" y="983842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(2/12)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1A281B-833E-92CB-ED8B-F404F22A8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46" y="2201333"/>
            <a:ext cx="7630653" cy="44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3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DB9ED-0724-1ECF-4489-0C5194145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00050" y="1562100"/>
            <a:ext cx="7996238" cy="5181600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CREATION DE VLAN (2/2)</a:t>
            </a:r>
          </a:p>
          <a:p>
            <a:pPr lvl="1"/>
            <a:endParaRPr lang="fr-FR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704185B0-37FB-93D4-BBF7-13C0FEAAB148}"/>
              </a:ext>
            </a:extLst>
          </p:cNvPr>
          <p:cNvSpPr txBox="1">
            <a:spLocks/>
          </p:cNvSpPr>
          <p:nvPr/>
        </p:nvSpPr>
        <p:spPr>
          <a:xfrm>
            <a:off x="395287" y="976313"/>
            <a:ext cx="7362825" cy="660400"/>
          </a:xfrm>
          <a:prstGeom prst="rect">
            <a:avLst/>
          </a:prstGeom>
          <a:ln>
            <a:noFill/>
          </a:ln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9C9D9F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endParaRPr lang="fr-FR" sz="2800" b="1" i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à coins arrondis 8"/>
          <p:cNvSpPr/>
          <p:nvPr/>
        </p:nvSpPr>
        <p:spPr>
          <a:xfrm>
            <a:off x="1310946" y="925999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1257577" y="944137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17D6963-074A-09AE-2F2D-004729DF0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6" y="1948172"/>
            <a:ext cx="7362825" cy="4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01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938BD7-1B39-DDF9-950C-AD6170E35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FDB9ED-0724-1ECF-4489-0C51941452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47675" y="1557708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4.   ATTRIBUTION DE PORT AU VLAN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/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D4CEBD-D2A9-DDF4-B168-083A7C542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00" y="1965835"/>
            <a:ext cx="7666200" cy="462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6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Diagramme 15"/>
          <p:cNvGraphicFramePr/>
          <p:nvPr>
            <p:extLst>
              <p:ext uri="{D42A27DB-BD31-4B8C-83A1-F6EECF244321}">
                <p14:modId xmlns:p14="http://schemas.microsoft.com/office/powerpoint/2010/main" val="1460907805"/>
              </p:ext>
            </p:extLst>
          </p:nvPr>
        </p:nvGraphicFramePr>
        <p:xfrm>
          <a:off x="860612" y="2225587"/>
          <a:ext cx="6615951" cy="4166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à coins arrondis 5"/>
          <p:cNvSpPr/>
          <p:nvPr/>
        </p:nvSpPr>
        <p:spPr>
          <a:xfrm>
            <a:off x="2761129" y="1112406"/>
            <a:ext cx="3173506" cy="429523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2572590" y="1018709"/>
            <a:ext cx="35147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>
                <a:solidFill>
                  <a:srgbClr val="5CB56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PLAN</a:t>
            </a:r>
          </a:p>
        </p:txBody>
      </p:sp>
      <p:sp>
        <p:nvSpPr>
          <p:cNvPr id="2" name="ZoneTexte 1"/>
          <p:cNvSpPr txBox="1"/>
          <p:nvPr/>
        </p:nvSpPr>
        <p:spPr>
          <a:xfrm>
            <a:off x="987844" y="2414175"/>
            <a:ext cx="3406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I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368547" y="2931448"/>
            <a:ext cx="3496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II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523998" y="3529411"/>
            <a:ext cx="712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III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568340" y="4124045"/>
            <a:ext cx="51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IV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C81BE9F-F1BD-2763-879E-067524B61FBC}"/>
              </a:ext>
            </a:extLst>
          </p:cNvPr>
          <p:cNvSpPr txBox="1"/>
          <p:nvPr/>
        </p:nvSpPr>
        <p:spPr>
          <a:xfrm>
            <a:off x="1543358" y="46538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41EDE1-54EC-0143-8A99-65938ED46034}"/>
              </a:ext>
            </a:extLst>
          </p:cNvPr>
          <p:cNvSpPr txBox="1"/>
          <p:nvPr/>
        </p:nvSpPr>
        <p:spPr>
          <a:xfrm>
            <a:off x="1328503" y="522428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VI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01BB4A55-B3A1-B01B-9F7B-C86B9A16D251}"/>
              </a:ext>
            </a:extLst>
          </p:cNvPr>
          <p:cNvSpPr txBox="1"/>
          <p:nvPr/>
        </p:nvSpPr>
        <p:spPr>
          <a:xfrm>
            <a:off x="860612" y="583929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VII</a:t>
            </a:r>
          </a:p>
        </p:txBody>
      </p:sp>
    </p:spTree>
    <p:extLst>
      <p:ext uri="{BB962C8B-B14F-4D97-AF65-F5344CB8AC3E}">
        <p14:creationId xmlns:p14="http://schemas.microsoft.com/office/powerpoint/2010/main" val="2588540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8FB0722-6B67-46C8-ADAB-F228D13C0A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graphicEl>
                                              <a:dgm id="{C8FB0722-6B67-46C8-ADAB-F228D13C0A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A7F2B90-C7AE-45DE-A684-8DF3058B07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graphicEl>
                                              <a:dgm id="{6A7F2B90-C7AE-45DE-A684-8DF3058B07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7879D48-E063-42F1-A13D-470994A74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>
                                            <p:graphicEl>
                                              <a:dgm id="{C7879D48-E063-42F1-A13D-470994A74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DF3C1E2-B691-4A08-A65A-0A7EE6A28F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>
                                            <p:graphicEl>
                                              <a:dgm id="{3DF3C1E2-B691-4A08-A65A-0A7EE6A28F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FABEA60E-B3DB-43B6-9362-194E7A8E04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>
                                            <p:graphicEl>
                                              <a:dgm id="{FABEA60E-B3DB-43B6-9362-194E7A8E04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0163A15-46CF-4C37-82A5-74B582DB27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>
                                            <p:graphicEl>
                                              <a:dgm id="{00163A15-46CF-4C37-82A5-74B582DB27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4B08F81-6E19-4295-8529-73AC17E6FC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graphicEl>
                                              <a:dgm id="{14B08F81-6E19-4295-8529-73AC17E6FC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0CFB83D1-79E2-4761-BD16-3456B7FBD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>
                                            <p:graphicEl>
                                              <a:dgm id="{0CFB83D1-79E2-4761-BD16-3456B7FBDF8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ADE90D0-806C-4757-B7F5-20718B7D72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>
                                            <p:graphicEl>
                                              <a:dgm id="{6ADE90D0-806C-4757-B7F5-20718B7D72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D2806E9-19A3-4F55-8E63-0E41F73E84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>
                                            <p:graphicEl>
                                              <a:dgm id="{6D2806E9-19A3-4F55-8E63-0E41F73E84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9DE6146A-7F33-4258-97BA-A6B5A5C35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>
                                            <p:graphicEl>
                                              <a:dgm id="{9DE6146A-7F33-4258-97BA-A6B5A5C35F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39AE4860-8CB1-464A-94C9-1D3EF96158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>
                                            <p:graphicEl>
                                              <a:dgm id="{39AE4860-8CB1-464A-94C9-1D3EF961580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B2EB278-E16D-4657-BEA3-C93AD3504A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>
                                            <p:graphicEl>
                                              <a:dgm id="{7B2EB278-E16D-4657-BEA3-C93AD3504A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D774AB5-F865-447E-A1C0-C29C5F3CF4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>
                                            <p:graphicEl>
                                              <a:dgm id="{5D774AB5-F865-447E-A1C0-C29C5F3CF4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AD1A3F26-A2E8-4C5C-94C9-4E0978627B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graphicEl>
                                              <a:dgm id="{AD1A3F26-A2E8-4C5C-94C9-4E0978627B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/>
        </p:bldSub>
      </p:bldGraphic>
      <p:bldP spid="8" grpId="0"/>
      <p:bldP spid="2" grpId="0"/>
      <p:bldP spid="4" grpId="0"/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F9156-058F-2DC6-2A50-341AC88827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0CDBCC-24CA-4099-5F1E-D2B1CEAD2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3596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0EA82A2-D8F7-E093-A79C-492015F22F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47675" y="1557708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SECURISATION DES PORTS VIA STP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 PORT 1 </a:t>
            </a: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062F65AB-5202-F3F4-8166-2A9C7F84EB49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A17FDAF-4952-C664-DF5E-D21301C31B8B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1C006-F1C6-40C3-D801-E07AC6ED8D92}"/>
              </a:ext>
            </a:extLst>
          </p:cNvPr>
          <p:cNvSpPr/>
          <p:nvPr/>
        </p:nvSpPr>
        <p:spPr>
          <a:xfrm>
            <a:off x="54071" y="2409014"/>
            <a:ext cx="7882498" cy="333506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570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6464F-A78A-2626-57D8-8A9BC80F9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33245C-9B83-4B92-E94F-6AA7DA0A2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3D297A-50C6-A34A-D0DE-3E87FA5B87D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47675" y="1557708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5. SECURISATION DES PORTS VIA STP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POUR LE PORT 2 </a:t>
            </a:r>
          </a:p>
          <a:p>
            <a:pPr marL="457200" lvl="1" indent="0">
              <a:buNone/>
            </a:pP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5598BDD6-6995-CD82-6B75-33A66B4C53C8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9E433A8-8DDE-E1FA-7795-EF1FE07A04A3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45C98-11DA-1999-2442-61396978D9BA}"/>
              </a:ext>
            </a:extLst>
          </p:cNvPr>
          <p:cNvSpPr/>
          <p:nvPr/>
        </p:nvSpPr>
        <p:spPr>
          <a:xfrm>
            <a:off x="394870" y="2590801"/>
            <a:ext cx="7377529" cy="370039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228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5445E-906C-0F6A-026F-25CF3CBA5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96560B-5062-82CB-B4C9-07E1A2102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DE1CFF-3F5A-C4AA-0E23-D6886D3CBCF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322124" y="1045267"/>
            <a:ext cx="8416257" cy="6168333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6.   MISE EN PLACE DE L’ENVIRONNEMENT RADIUS (NPS) SUR  ACTIVE DIRECTORY ET FORTIGATE </a:t>
            </a:r>
          </a:p>
          <a:p>
            <a:pPr marL="457200" lvl="1" indent="0">
              <a:buNone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lvl="1">
              <a:buFont typeface="Wingdings" panose="05000000000000000000" pitchFamily="2" charset="2"/>
              <a:buChar char="v"/>
            </a:pPr>
            <a:endParaRPr lang="fr-FR" sz="1700" dirty="0"/>
          </a:p>
          <a:p>
            <a:pPr marL="457200" lvl="1" indent="0">
              <a:buNone/>
            </a:pPr>
            <a:endParaRPr lang="fr-FR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BD4BC213-AAF9-3620-3279-4DBF0EAC8262}"/>
              </a:ext>
            </a:extLst>
          </p:cNvPr>
          <p:cNvSpPr/>
          <p:nvPr/>
        </p:nvSpPr>
        <p:spPr>
          <a:xfrm>
            <a:off x="1175480" y="608881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4F5D96-0CE2-E987-A80D-4E6579BFE065}"/>
              </a:ext>
            </a:extLst>
          </p:cNvPr>
          <p:cNvSpPr txBox="1"/>
          <p:nvPr/>
        </p:nvSpPr>
        <p:spPr>
          <a:xfrm>
            <a:off x="1175480" y="608881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894425-889A-710F-D49C-EE062E2A3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70" y="2010227"/>
            <a:ext cx="7309797" cy="377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98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423D9-8E16-F5E6-F0A3-F54E601D8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4A69F9-F83F-2390-7A48-81933B7E18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AE334DF-D7C7-49D0-2F55-B3544FFBFC2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-453188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19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MISE EN PLACE DE L’ENVIRONNEMENT RADIUS (NPS) SUR  ACTIVE DIRECTORY ET FORTIGATE </a:t>
            </a:r>
            <a:endParaRPr lang="fr-FR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59964948-365D-B34A-1896-78A954899BAB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14F0BED-EDCE-4E35-468B-00160A21731F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D6072C-17E4-97D5-6B96-98D7925C2CE2}"/>
              </a:ext>
            </a:extLst>
          </p:cNvPr>
          <p:cNvSpPr/>
          <p:nvPr/>
        </p:nvSpPr>
        <p:spPr>
          <a:xfrm>
            <a:off x="36568" y="2263515"/>
            <a:ext cx="8003394" cy="4486714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28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EB9B3-614C-64E9-8656-D3927B847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8CCEA9-EEDC-8618-422C-6456FC24D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3E0BF18-F2BA-01D5-7279-D04DF6BA09C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MISE EN PLACE DE L’ENVIRONNEMENT RADIUS (NPS) SUR  ACTIVE DIRECTORY ET FORTIGATE 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056DEC4C-862E-3BE8-0B26-C6A6DFBE53AC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3526527-7110-550F-054F-1EC72AFC627E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85878F-7EC2-E042-3605-AD33FD130C13}"/>
              </a:ext>
            </a:extLst>
          </p:cNvPr>
          <p:cNvSpPr/>
          <p:nvPr/>
        </p:nvSpPr>
        <p:spPr>
          <a:xfrm>
            <a:off x="486593" y="2323475"/>
            <a:ext cx="7203361" cy="44567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1070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F6A9-CA3F-6AF7-C926-D724C12C4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4E813E-92D9-C1AD-D65A-F8E224B3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311C6DB-6881-9551-813A-3761ABAF30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499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MISE EN PLACE DE L’ENVIRONNEMENT RADIUS (NPS) SUR  ACTIVE DIRECTORY ET FORTIGATE </a:t>
            </a:r>
          </a:p>
          <a:p>
            <a:r>
              <a:rPr lang="fr-FR" dirty="0"/>
              <a:t> </a:t>
            </a:r>
          </a:p>
          <a:p>
            <a:pPr marL="457200" lvl="1" indent="0">
              <a:buNone/>
            </a:pPr>
            <a:r>
              <a:rPr lang="fr-FR" dirty="0"/>
              <a:t> </a:t>
            </a:r>
          </a:p>
          <a:p>
            <a:pPr marL="457200" lvl="1" indent="0">
              <a:buNone/>
            </a:pP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B5DC0E54-56CF-A793-C250-C9D0B24C24DB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BBBC255-528D-64BE-5019-9ABF81316713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3E7CB1-A3F3-7DD6-6799-B9CD961319B4}"/>
              </a:ext>
            </a:extLst>
          </p:cNvPr>
          <p:cNvSpPr/>
          <p:nvPr/>
        </p:nvSpPr>
        <p:spPr>
          <a:xfrm>
            <a:off x="209862" y="2308485"/>
            <a:ext cx="7285219" cy="444174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fr-FR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6807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09BE72-C4EA-A10E-2EE5-E230686BC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1F9AB4-1F16-32B2-9646-5470787B8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969AB06-4981-1E69-2036-B122BAE381A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MISE EN PLACE DE L’ENVIRONNEMENT RADIUS (NPS) SUR  ACTIVE DIRECTORY ET FORTIGATE </a:t>
            </a:r>
          </a:p>
          <a:p>
            <a:endParaRPr lang="fr-FR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435BDDA3-AC8F-F5BD-B0E6-508EFDF60B16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E0F2770-2440-B798-895B-FD8EB067454D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D18E43D-17F9-07FC-5F3C-88EFDF2EBAF8}"/>
              </a:ext>
            </a:extLst>
          </p:cNvPr>
          <p:cNvSpPr/>
          <p:nvPr/>
        </p:nvSpPr>
        <p:spPr>
          <a:xfrm>
            <a:off x="359764" y="2307548"/>
            <a:ext cx="7150308" cy="3602886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92D3C72-F642-7FC4-CE24-CD057625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764" y="4890647"/>
            <a:ext cx="7150308" cy="16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118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F6F22-4CE1-3BD9-EEB2-CDD762269B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300A8-1582-6945-BB9F-63CC52BB0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6F4DA83-410E-CC5D-9782-6AE1294401E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  MISE EN PLACE DE L’ENVIRONNEMENT RADIUS (NPS) SUR  ACTIVE DIRECTORY ET FORTIGATE 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8B62BCFF-1D72-B9D0-24B3-84A8EA6EA2B8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1C61D31C-72F9-7E2F-B1E4-E29FCB1DA0E6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88B62C-CE7C-A954-0FF8-EB0C3854969F}"/>
              </a:ext>
            </a:extLst>
          </p:cNvPr>
          <p:cNvSpPr/>
          <p:nvPr/>
        </p:nvSpPr>
        <p:spPr>
          <a:xfrm>
            <a:off x="494675" y="2368446"/>
            <a:ext cx="7150309" cy="421748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5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05E30-F2D8-BA24-5D02-66462C359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539BD2-B17B-98EB-C19A-0DCC08B45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ABB2583-6922-4DBD-BE83-C328A596CB4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fr-FR" sz="2000" b="1" dirty="0"/>
              <a:t>Configuration de l’administrateur avec authentification à deux facteurs (2FA)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FCDEAF8F-3464-4008-0DC2-B4715101CAC5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66FF5E3-D06D-B2A2-A3EB-906307A1F1F2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2B4B9-09D7-3815-86B5-B975D954EA46}"/>
              </a:ext>
            </a:extLst>
          </p:cNvPr>
          <p:cNvSpPr/>
          <p:nvPr/>
        </p:nvSpPr>
        <p:spPr>
          <a:xfrm>
            <a:off x="425635" y="2308485"/>
            <a:ext cx="7225259" cy="4081979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78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818FE-8151-A66E-2B6F-D8741990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7748F2-87A0-4232-222A-A54EFECB0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452C99-B570-16D5-3117-2DE21339182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914400" lvl="2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fr-FR" b="1" dirty="0"/>
              <a:t>Implémentation du </a:t>
            </a:r>
            <a:r>
              <a:rPr lang="fr-FR" b="1" dirty="0" err="1"/>
              <a:t>wazuh</a:t>
            </a:r>
            <a:r>
              <a:rPr lang="fr-FR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800" b="1" dirty="0" err="1"/>
              <a:t>Wazuh</a:t>
            </a:r>
            <a:r>
              <a:rPr lang="fr-FR" sz="1800" b="1" dirty="0"/>
              <a:t> </a:t>
            </a:r>
            <a:r>
              <a:rPr lang="fr-FR" sz="1800" b="1" dirty="0" err="1"/>
              <a:t>certificate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129695BD-41BB-2749-7178-8CD9CA8AFBD5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63DFE2D-1C6F-73C3-3475-0B7CCD6C5071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4" name="Image 3" descr="Une image contenant text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1F1CB739-8851-CDE2-A4DE-5371E835B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" y="2353456"/>
            <a:ext cx="7375160" cy="42324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246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omment réagir en cas de cyberattaque : outils et bonnes pratiqu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314575"/>
            <a:ext cx="5276198" cy="2910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1802028790"/>
              </p:ext>
            </p:extLst>
          </p:nvPr>
        </p:nvGraphicFramePr>
        <p:xfrm>
          <a:off x="2698041" y="1792224"/>
          <a:ext cx="6903159" cy="4791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e 9"/>
          <p:cNvGrpSpPr/>
          <p:nvPr/>
        </p:nvGrpSpPr>
        <p:grpSpPr>
          <a:xfrm>
            <a:off x="2076449" y="969532"/>
            <a:ext cx="4676775" cy="421118"/>
            <a:chOff x="386397" y="185303"/>
            <a:chExt cx="5409565" cy="32472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  <a:scene3d>
            <a:camera prst="orthographicFront"/>
            <a:lightRig rig="flat" dir="t"/>
          </a:scene3d>
        </p:grpSpPr>
        <p:sp>
          <p:nvSpPr>
            <p:cNvPr id="11" name="Rectangle à coins arrondis 10"/>
            <p:cNvSpPr/>
            <p:nvPr/>
          </p:nvSpPr>
          <p:spPr>
            <a:xfrm>
              <a:off x="386397" y="185303"/>
              <a:ext cx="5409565" cy="324720"/>
            </a:xfrm>
            <a:prstGeom prst="round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sp3d prstMaterial="dkEdge">
              <a:bevelT w="8200" h="38100"/>
            </a:sp3d>
          </p:spPr>
          <p:style>
            <a:lnRef idx="0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2">
              <a:schemeClr val="lt1">
                <a:hueOff val="0"/>
                <a:satOff val="0"/>
                <a:lumOff val="0"/>
                <a:alphaOff val="0"/>
              </a:schemeClr>
            </a:fillRef>
            <a:effectRef idx="1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fr-FR"/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402249" y="201155"/>
              <a:ext cx="5377861" cy="293016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4469" tIns="0" rIns="204469" bIns="0" numCol="1" spcCol="1270" anchor="ctr" anchorCtr="0">
              <a:noAutofit/>
            </a:bodyPr>
            <a:lstStyle/>
            <a:p>
              <a:pPr lvl="0" algn="ctr" defTabSz="8890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fr-FR" sz="2400" b="1" kern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INTRODUCTION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8081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7CFAAF4-78D0-4A66-AE65-B92DA4D6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27CFAAF4-78D0-4A66-AE65-B92DA4D68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4D81AA-02CD-418D-B14A-5690FF1CB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graphicEl>
                                              <a:dgm id="{0C4D81AA-02CD-418D-B14A-5690FF1CB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3E6B72-BE72-4436-9C55-23D33B73A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graphicEl>
                                              <a:dgm id="{C83E6B72-BE72-4436-9C55-23D33B73A2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AADE08-2A57-2981-719B-51E79C8CA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41D42A-9485-0D99-AB16-B33413BA1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1EAC54-EDA2-E311-31A5-9407E4A4E0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914400" lvl="2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fr-FR" b="1" dirty="0"/>
              <a:t>Implémentation du </a:t>
            </a:r>
            <a:r>
              <a:rPr lang="fr-FR" b="1" dirty="0" err="1"/>
              <a:t>wazuh</a:t>
            </a:r>
            <a:r>
              <a:rPr lang="fr-FR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Wazuh</a:t>
            </a:r>
            <a:r>
              <a:rPr lang="fr-FR" sz="1600" b="1" dirty="0"/>
              <a:t> indexer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8CD3C23F-1626-3753-8F53-D5800B89CC9E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78538AC-26F4-B3E9-DCC5-6142491D1162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361B39-89B4-AB29-CA20-9DEA7719C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72" y="2323475"/>
            <a:ext cx="7848573" cy="442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47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4A5D9-E6DD-811B-75E0-7D4B84AA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CDF279-2C22-D655-6191-48F684218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1D64EE-A567-D3FC-DFCF-C35AFF62888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914400" lvl="2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fr-FR" b="1" dirty="0"/>
              <a:t>Implémentation du </a:t>
            </a:r>
            <a:r>
              <a:rPr lang="fr-FR" b="1" dirty="0" err="1"/>
              <a:t>wazuh</a:t>
            </a:r>
            <a:r>
              <a:rPr lang="fr-FR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Wazuh</a:t>
            </a:r>
            <a:r>
              <a:rPr lang="fr-FR" sz="1600" b="1" dirty="0"/>
              <a:t> Dashboard</a:t>
            </a:r>
            <a:endParaRPr lang="fr-FR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4D4592D8-0829-2915-1C45-3395A9232B07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7050350-0DA1-5DAD-E582-6D1A72A1BFD3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8085A32-7BD0-06DC-0A48-9763B9442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09" y="2248525"/>
            <a:ext cx="7578750" cy="4337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90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407F20-BD7F-3381-1E1C-42447C6D94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3FDE3D-8F57-F143-E7E0-18873E0B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4ECF1CD-2147-D970-CFC2-17E8F16275C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914400" lvl="2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fr-FR" b="1" dirty="0"/>
              <a:t>Implémentation du </a:t>
            </a:r>
            <a:r>
              <a:rPr lang="fr-FR" b="1" dirty="0" err="1"/>
              <a:t>wazuh</a:t>
            </a:r>
            <a:r>
              <a:rPr lang="fr-FR" b="1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fr-FR" sz="1600" b="1" dirty="0" err="1"/>
              <a:t>Wazuh</a:t>
            </a:r>
            <a:r>
              <a:rPr lang="fr-FR" sz="1600" b="1" dirty="0"/>
              <a:t> Manager</a:t>
            </a:r>
            <a:r>
              <a:rPr lang="fr-FR" sz="1600" dirty="0"/>
              <a:t>.</a:t>
            </a:r>
            <a:endParaRPr lang="fr-FR" sz="1600" b="1" dirty="0"/>
          </a:p>
          <a:p>
            <a:pPr marL="457200" lvl="1" indent="0">
              <a:buNone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BD097C83-A473-9464-1AB9-2B6FB11C7549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7FA7D84-905A-391C-CBE3-0C8947091461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ED7BAF-3EE1-9D65-107D-D9F73D9651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31" y="2308485"/>
            <a:ext cx="7345181" cy="4277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8160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E1F35-8C85-ED5C-3F50-9BFF59DA2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C0EE85-86A6-92CC-7829-1E1CAFF5A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A066E-A95C-32EA-D51A-77FCAB0FFFF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/>
              <a:t>8.Implémentation du </a:t>
            </a:r>
            <a:r>
              <a:rPr lang="fr-FR" sz="2000" b="1" dirty="0" err="1"/>
              <a:t>wazuh</a:t>
            </a:r>
            <a:r>
              <a:rPr lang="fr-FR" sz="2000" b="1" dirty="0"/>
              <a:t> 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Accès a la page </a:t>
            </a:r>
            <a:r>
              <a:rPr lang="fr-F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wazuh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1008D7FD-E28F-2FAD-C253-7724AB415DB2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7F6A6B54-AC71-4282-5882-F9A4BFC4AF54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pic>
        <p:nvPicPr>
          <p:cNvPr id="4" name="Image 3" descr="Une image contenant texte, capture d’écran, logiciel, Police&#10;&#10;Le contenu généré par l’IA peut être incorrect.">
            <a:extLst>
              <a:ext uri="{FF2B5EF4-FFF2-40B4-BE49-F238E27FC236}">
                <a16:creationId xmlns:a16="http://schemas.microsoft.com/office/drawing/2014/main" id="{299129B4-BFA8-50C0-57D9-6009B7A9E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36" y="2514688"/>
            <a:ext cx="5760720" cy="38373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3464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BD390-6509-DE8A-EAA2-4203A8BD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38CD32-19F5-2768-2A56-8CAA3034F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536" y="723673"/>
            <a:ext cx="6609459" cy="660279"/>
          </a:xfrm>
        </p:spPr>
        <p:txBody>
          <a:bodyPr/>
          <a:lstStyle/>
          <a:p>
            <a:pPr algn="ctr"/>
            <a:br>
              <a:rPr lang="en-US" sz="3600" dirty="0"/>
            </a:b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4F557D5-E0A9-AA00-5DB8-615AD71E4B7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0" y="1548253"/>
            <a:ext cx="8043445" cy="5037675"/>
          </a:xfrm>
        </p:spPr>
        <p:txBody>
          <a:bodyPr/>
          <a:lstStyle/>
          <a:p>
            <a:pPr marL="457200" lvl="1" indent="0">
              <a:buNone/>
            </a:pPr>
            <a:r>
              <a:rPr lang="fr-FR" sz="2000" b="1" dirty="0"/>
              <a:t>9.</a:t>
            </a:r>
            <a:r>
              <a:rPr lang="fr-F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COMPARAISON AVANT/ APRES </a:t>
            </a:r>
          </a:p>
          <a:p>
            <a:pPr marL="457200" lvl="1" indent="0">
              <a:buNone/>
            </a:pPr>
            <a:endParaRPr lang="fr-F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fr-FR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à coins arrondis 9">
            <a:extLst>
              <a:ext uri="{FF2B5EF4-FFF2-40B4-BE49-F238E27FC236}">
                <a16:creationId xmlns:a16="http://schemas.microsoft.com/office/drawing/2014/main" id="{ABD86D5C-0BE7-EEC8-3329-689FD35766E7}"/>
              </a:ext>
            </a:extLst>
          </p:cNvPr>
          <p:cNvSpPr/>
          <p:nvPr/>
        </p:nvSpPr>
        <p:spPr>
          <a:xfrm>
            <a:off x="1463347" y="947566"/>
            <a:ext cx="540067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156A31B-317B-41E4-318F-9553F87096B9}"/>
              </a:ext>
            </a:extLst>
          </p:cNvPr>
          <p:cNvSpPr txBox="1"/>
          <p:nvPr/>
        </p:nvSpPr>
        <p:spPr>
          <a:xfrm>
            <a:off x="1463347" y="935908"/>
            <a:ext cx="5507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RESULTATS DE L’IMPLEMENTATION </a:t>
            </a: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A9A75AF9-4D74-005A-82F7-730F04671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278275"/>
              </p:ext>
            </p:extLst>
          </p:nvPr>
        </p:nvGraphicFramePr>
        <p:xfrm>
          <a:off x="269823" y="2008681"/>
          <a:ext cx="7450110" cy="44670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3370">
                  <a:extLst>
                    <a:ext uri="{9D8B030D-6E8A-4147-A177-3AD203B41FA5}">
                      <a16:colId xmlns:a16="http://schemas.microsoft.com/office/drawing/2014/main" val="1111685141"/>
                    </a:ext>
                  </a:extLst>
                </a:gridCol>
                <a:gridCol w="2483370">
                  <a:extLst>
                    <a:ext uri="{9D8B030D-6E8A-4147-A177-3AD203B41FA5}">
                      <a16:colId xmlns:a16="http://schemas.microsoft.com/office/drawing/2014/main" val="3510859071"/>
                    </a:ext>
                  </a:extLst>
                </a:gridCol>
                <a:gridCol w="2483370">
                  <a:extLst>
                    <a:ext uri="{9D8B030D-6E8A-4147-A177-3AD203B41FA5}">
                      <a16:colId xmlns:a16="http://schemas.microsoft.com/office/drawing/2014/main" val="1567121169"/>
                    </a:ext>
                  </a:extLst>
                </a:gridCol>
              </a:tblGrid>
              <a:tr h="38343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Critère prioritaire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Avant implémentation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Après implémentation Zero Trust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242918243"/>
                  </a:ext>
                </a:extLst>
              </a:tr>
              <a:tr h="744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1. Modèle de sécurité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Confiance implicite au sein du réseau interne.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Principe de méfiance permanente : "Ne jamais faire confiance, toujours vérifier."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21858336"/>
                  </a:ext>
                </a:extLst>
              </a:tr>
              <a:tr h="744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2. Segmentation réseau (VLANs)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Réseau à plat ou segmentation faible. Risque de propagation latérale élevé.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VLANs cloisonnés, filtrés par FortiGate. Isolation stricte entre zones critiques.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655122791"/>
                  </a:ext>
                </a:extLst>
              </a:tr>
              <a:tr h="744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3. Authentification forte (MFA)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Authentification simple, comptes locaux ou non centralisés.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Active Directory + RADIUS/NPS + FortiToken pour une authentification à deux facteurs.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787833809"/>
                  </a:ext>
                </a:extLst>
              </a:tr>
              <a:tr h="1105583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4. Surveillance centralisée (SIEM)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Logs éparpillés, traitement manuel des incidents.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Wazuh + FortiGate : collecte, corrélation, alertes en temps réel, visibilité complète du réseau.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96980456"/>
                  </a:ext>
                </a:extLst>
              </a:tr>
              <a:tr h="74451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5. Contrôle d’accès conditionnel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Basé uniquement sur adresses IP / MAC ; peu flexible.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Politiques dynamiques fondées sur l’identité, le rôle, l’appareil, l’heure, la localisation.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418101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569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Commutation de circuits et commutation de paquets">
            <a:extLst>
              <a:ext uri="{FF2B5EF4-FFF2-40B4-BE49-F238E27FC236}">
                <a16:creationId xmlns:a16="http://schemas.microsoft.com/office/drawing/2014/main" id="{D4ACF95C-6E71-ACFA-2D4D-E729E83DF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763859447"/>
              </p:ext>
            </p:extLst>
          </p:nvPr>
        </p:nvGraphicFramePr>
        <p:xfrm>
          <a:off x="1913404" y="1953185"/>
          <a:ext cx="6144746" cy="3904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2967037" y="1005628"/>
            <a:ext cx="2905125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3508282" y="1041904"/>
            <a:ext cx="19655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18652"/>
            <a:ext cx="2510154" cy="1541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4BEA73-C912-4D89-A5DD-7CDA26744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4">
                                            <p:graphicEl>
                                              <a:dgm id="{D04BEA73-C912-4D89-A5DD-7CDA26744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A6D4568-64F0-4446-806E-0CD7F8B9D5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4">
                                            <p:graphicEl>
                                              <a:dgm id="{DA6D4568-64F0-4446-806E-0CD7F8B9D5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7DB7E45-FB30-4EB0-9A79-8B33A61ABD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>
                                            <p:graphicEl>
                                              <a:dgm id="{F7DB7E45-FB30-4EB0-9A79-8B33A61ABD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65A0617-3F05-4061-8317-A35C701F58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">
                                            <p:graphicEl>
                                              <a:dgm id="{E65A0617-3F05-4061-8317-A35C701F58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7E8B244-031D-4E4E-A010-EDA56C64AE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4">
                                            <p:graphicEl>
                                              <a:dgm id="{87E8B244-031D-4E4E-A010-EDA56C64AE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CFB9625-9FF6-4E54-865D-0DC407318F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4">
                                            <p:graphicEl>
                                              <a:dgm id="{1CFB9625-9FF6-4E54-865D-0DC407318F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2" descr="Commutation de circuits et commutation de paquets">
            <a:extLst>
              <a:ext uri="{FF2B5EF4-FFF2-40B4-BE49-F238E27FC236}">
                <a16:creationId xmlns:a16="http://schemas.microsoft.com/office/drawing/2014/main" id="{D4ACF95C-6E71-ACFA-2D4D-E729E83DF60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4C9AB0-0E34-85E6-247B-EE79FCBC7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9" y="921685"/>
            <a:ext cx="7566211" cy="580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8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Contexte</a:t>
            </a:r>
            <a:r>
              <a:rPr lang="fr-FR" sz="2400" dirty="0"/>
              <a:t> </a:t>
            </a:r>
          </a:p>
        </p:txBody>
      </p:sp>
      <p:sp>
        <p:nvSpPr>
          <p:cNvPr id="8" name="Rectangle à coins arrondis 7"/>
          <p:cNvSpPr/>
          <p:nvPr/>
        </p:nvSpPr>
        <p:spPr>
          <a:xfrm>
            <a:off x="1552575" y="973314"/>
            <a:ext cx="5029199" cy="516369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089433" y="1003110"/>
            <a:ext cx="412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DU SUJET(1/3)</a:t>
            </a:r>
          </a:p>
          <a:p>
            <a:endParaRPr lang="fr-FR" sz="2000" dirty="0"/>
          </a:p>
        </p:txBody>
      </p:sp>
      <p:graphicFrame>
        <p:nvGraphicFramePr>
          <p:cNvPr id="10" name="Espace réservé du contenu 9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76143235"/>
              </p:ext>
            </p:extLst>
          </p:nvPr>
        </p:nvGraphicFramePr>
        <p:xfrm>
          <a:off x="2736152" y="2135124"/>
          <a:ext cx="720090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828" y="2703466"/>
            <a:ext cx="4345358" cy="296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9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27CFAAF4-78D0-4A66-AE65-B92DA4D68C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graphicEl>
                                              <a:dgm id="{27CFAAF4-78D0-4A66-AE65-B92DA4D68C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0C4D81AA-02CD-418D-B14A-5690FF1CBD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>
                                            <p:graphicEl>
                                              <a:dgm id="{0C4D81AA-02CD-418D-B14A-5690FF1CBD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graphicEl>
                                              <a:dgm id="{C83E6B72-BE72-4436-9C55-23D33B73A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>
                                            <p:graphicEl>
                                              <a:dgm id="{C83E6B72-BE72-4436-9C55-23D33B73A2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4" y="2841372"/>
            <a:ext cx="3538928" cy="3888452"/>
          </a:xfrm>
          <a:prstGeom prst="rect">
            <a:avLst/>
          </a:prstGeom>
        </p:spPr>
      </p:pic>
      <p:sp>
        <p:nvSpPr>
          <p:cNvPr id="9" name="Pensées 8"/>
          <p:cNvSpPr/>
          <p:nvPr/>
        </p:nvSpPr>
        <p:spPr>
          <a:xfrm rot="21090605">
            <a:off x="3140817" y="1511972"/>
            <a:ext cx="4499077" cy="2306562"/>
          </a:xfrm>
          <a:prstGeom prst="cloudCallou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fr-FR" b="1" dirty="0">
              <a:solidFill>
                <a:schemeClr val="tx1"/>
              </a:solidFill>
            </a:endParaRPr>
          </a:p>
          <a:p>
            <a:pPr algn="ctr"/>
            <a:r>
              <a:rPr lang="fr-FR" b="1" dirty="0">
                <a:solidFill>
                  <a:schemeClr val="tx1"/>
                </a:solidFill>
              </a:rPr>
              <a:t>     </a:t>
            </a:r>
            <a:r>
              <a:rPr lang="fr-FR" dirty="0">
                <a:solidFill>
                  <a:schemeClr val="tx1"/>
                </a:solidFill>
              </a:rPr>
              <a:t>Comment concevoir et sécuriser une infrastructure réseau capable de résister aux cyberattaques tout en garantissant la disponibilité permanentes des services critiques ? </a:t>
            </a:r>
          </a:p>
          <a:p>
            <a:pPr algn="just"/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1552575" y="973314"/>
            <a:ext cx="5029199" cy="516369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ZoneTexte 1"/>
          <p:cNvSpPr txBox="1"/>
          <p:nvPr/>
        </p:nvSpPr>
        <p:spPr>
          <a:xfrm>
            <a:off x="2089433" y="1003110"/>
            <a:ext cx="412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DU SUJET(2/3)</a:t>
            </a:r>
          </a:p>
          <a:p>
            <a:endParaRPr lang="fr-FR" sz="2000" dirty="0"/>
          </a:p>
        </p:txBody>
      </p:sp>
      <p:sp>
        <p:nvSpPr>
          <p:cNvPr id="3" name="ZoneTexte 2"/>
          <p:cNvSpPr txBox="1"/>
          <p:nvPr/>
        </p:nvSpPr>
        <p:spPr>
          <a:xfrm>
            <a:off x="138508" y="1447653"/>
            <a:ext cx="3364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Problématique</a:t>
            </a:r>
          </a:p>
        </p:txBody>
      </p:sp>
    </p:spTree>
    <p:extLst>
      <p:ext uri="{BB962C8B-B14F-4D97-AF65-F5344CB8AC3E}">
        <p14:creationId xmlns:p14="http://schemas.microsoft.com/office/powerpoint/2010/main" val="3327321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781469359"/>
              </p:ext>
            </p:extLst>
          </p:nvPr>
        </p:nvGraphicFramePr>
        <p:xfrm>
          <a:off x="475129" y="1770575"/>
          <a:ext cx="7270377" cy="4863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à coins arrondis 5"/>
          <p:cNvSpPr/>
          <p:nvPr/>
        </p:nvSpPr>
        <p:spPr>
          <a:xfrm>
            <a:off x="1552575" y="973314"/>
            <a:ext cx="5029199" cy="516369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089433" y="1003110"/>
            <a:ext cx="41217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DU SUJET(3/3)</a:t>
            </a: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6497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7428DA4-061D-4661-B1C5-59C0BAE93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>
                                            <p:graphicEl>
                                              <a:dgm id="{07428DA4-061D-4661-B1C5-59C0BAE93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graphicEl>
                                              <a:dgm id="{07428DA4-061D-4661-B1C5-59C0BAE931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graphicEl>
                                              <a:dgm id="{07428DA4-061D-4661-B1C5-59C0BAE931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71C420-641B-433A-AD74-73CBD8E5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graphicEl>
                                              <a:dgm id="{0A71C420-641B-433A-AD74-73CBD8E5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graphicEl>
                                              <a:dgm id="{0A71C420-641B-433A-AD74-73CBD8E5AA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graphicEl>
                                              <a:dgm id="{0A71C420-641B-433A-AD74-73CBD8E5AA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2C8C39-91F8-4B00-81CE-3B55F752B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2E2C8C39-91F8-4B00-81CE-3B55F752B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graphicEl>
                                              <a:dgm id="{2E2C8C39-91F8-4B00-81CE-3B55F752B3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graphicEl>
                                              <a:dgm id="{2E2C8C39-91F8-4B00-81CE-3B55F752B3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C14A61-1179-4BE1-95BC-0517591C5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20C14A61-1179-4BE1-95BC-0517591C5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20C14A61-1179-4BE1-95BC-0517591C5E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graphicEl>
                                              <a:dgm id="{20C14A61-1179-4BE1-95BC-0517591C5E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718162A-7843-4E0B-8BA1-F1843F672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graphicEl>
                                              <a:dgm id="{C718162A-7843-4E0B-8BA1-F1843F672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C718162A-7843-4E0B-8BA1-F1843F6728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graphicEl>
                                              <a:dgm id="{C718162A-7843-4E0B-8BA1-F1843F6728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diagram illustrating URL filtering and types of URLs in a network environment. The image shows a simplified network with computers and devices connected to a central server or router. Several types of URLs, such as 'https://example.com', 'https://example.com/search?q=python', and '/about-us', are depicted in bubbles or rectangles. A central firewall or filter is depicted with some URLs being blocked (with a prohibition sign) and others allowed to pass. Directional arrows show the flow of URLs through the network and filter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4" name="Diagramme 3"/>
          <p:cNvGraphicFramePr/>
          <p:nvPr>
            <p:extLst>
              <p:ext uri="{D42A27DB-BD31-4B8C-83A1-F6EECF244321}">
                <p14:modId xmlns:p14="http://schemas.microsoft.com/office/powerpoint/2010/main" val="265156495"/>
              </p:ext>
            </p:extLst>
          </p:nvPr>
        </p:nvGraphicFramePr>
        <p:xfrm>
          <a:off x="483252" y="2402541"/>
          <a:ext cx="7082960" cy="348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à coins arrondis 7"/>
          <p:cNvSpPr/>
          <p:nvPr/>
        </p:nvSpPr>
        <p:spPr>
          <a:xfrm>
            <a:off x="329784" y="919855"/>
            <a:ext cx="7420131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ZoneTexte 9"/>
          <p:cNvSpPr txBox="1"/>
          <p:nvPr/>
        </p:nvSpPr>
        <p:spPr>
          <a:xfrm>
            <a:off x="329784" y="919855"/>
            <a:ext cx="74201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ENJEUX DE LA SECURITE POUR LES INFRASTRUCTURES CRITIQUES</a:t>
            </a:r>
            <a:endParaRPr lang="fr-FR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182247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2A5E9-E049-5217-88F8-813DD9933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 diagram illustrating URL filtering and types of URLs in a network environment. The image shows a simplified network with computers and devices connected to a central server or router. Several types of URLs, such as 'https://example.com', 'https://example.com/search?q=python', and '/about-us', are depicted in bubbles or rectangles. A central firewall or filter is depicted with some URLs being blocked (with a prohibition sign) and others allowed to pass. Directional arrows show the flow of URLs through the network and filter.">
            <a:extLst>
              <a:ext uri="{FF2B5EF4-FFF2-40B4-BE49-F238E27FC236}">
                <a16:creationId xmlns:a16="http://schemas.microsoft.com/office/drawing/2014/main" id="{DA705BDA-66CE-E875-E0D8-0DDF0CA486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9EEE6F24-AC09-2917-90AF-305974365E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6952927"/>
              </p:ext>
            </p:extLst>
          </p:nvPr>
        </p:nvGraphicFramePr>
        <p:xfrm>
          <a:off x="483252" y="2402541"/>
          <a:ext cx="7082960" cy="34872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Rectangle à coins arrondis 7">
            <a:extLst>
              <a:ext uri="{FF2B5EF4-FFF2-40B4-BE49-F238E27FC236}">
                <a16:creationId xmlns:a16="http://schemas.microsoft.com/office/drawing/2014/main" id="{F3659BD9-B228-A4BE-8550-D40CA0A56339}"/>
              </a:ext>
            </a:extLst>
          </p:cNvPr>
          <p:cNvSpPr/>
          <p:nvPr/>
        </p:nvSpPr>
        <p:spPr>
          <a:xfrm>
            <a:off x="320842" y="919855"/>
            <a:ext cx="7245370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D557B0E-9740-5DB7-A45B-B8BFA9713099}"/>
              </a:ext>
            </a:extLst>
          </p:cNvPr>
          <p:cNvSpPr txBox="1"/>
          <p:nvPr/>
        </p:nvSpPr>
        <p:spPr>
          <a:xfrm>
            <a:off x="1477214" y="919855"/>
            <a:ext cx="6088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2000" dirty="0"/>
              <a:t>MENACES ET CAS D’ATTAQUE  SUR LES RÉSEAUX</a:t>
            </a:r>
          </a:p>
        </p:txBody>
      </p:sp>
    </p:spTree>
    <p:extLst>
      <p:ext uri="{BB962C8B-B14F-4D97-AF65-F5344CB8AC3E}">
        <p14:creationId xmlns:p14="http://schemas.microsoft.com/office/powerpoint/2010/main" val="3803073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graphicEl>
                                              <a:dgm id="{9C24EC9F-6D6B-49CD-B30F-8FEABDE890D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graphicEl>
                                              <a:dgm id="{15BE8041-9137-4B76-A385-EE26AEB557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graphicEl>
                                              <a:dgm id="{DD8E70C4-DB0D-4F47-84F2-83923D2B110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à coins arrondis 9"/>
          <p:cNvSpPr/>
          <p:nvPr/>
        </p:nvSpPr>
        <p:spPr>
          <a:xfrm>
            <a:off x="509666" y="919855"/>
            <a:ext cx="7086522" cy="436386"/>
          </a:xfrm>
          <a:prstGeom prst="roundRect">
            <a:avLst/>
          </a:prstGeom>
          <a:ln>
            <a:solidFill>
              <a:schemeClr val="accent3">
                <a:lumMod val="40000"/>
                <a:lumOff val="60000"/>
              </a:schemeClr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  <a:outerShdw blurRad="40000" dist="20000" dir="5400000" rotWithShape="0">
              <a:srgbClr val="000000">
                <a:alpha val="38000"/>
              </a:srgbClr>
            </a:outerShdw>
          </a:effectLst>
          <a:scene3d>
            <a:camera prst="orthographicFront"/>
            <a:lightRig rig="flat" dir="t"/>
          </a:scene3d>
          <a:sp3d prstMaterial="dkEdge">
            <a:bevelT w="8200" h="38100"/>
          </a:sp3d>
        </p:spPr>
        <p:style>
          <a:lnRef idx="0">
            <a:schemeClr val="dk2">
              <a:shade val="80000"/>
              <a:hueOff val="0"/>
              <a:satOff val="0"/>
              <a:lumOff val="0"/>
              <a:alphaOff val="0"/>
            </a:schemeClr>
          </a:lnRef>
          <a:fillRef idx="2">
            <a:schemeClr val="lt1">
              <a:hueOff val="0"/>
              <a:satOff val="0"/>
              <a:lumOff val="0"/>
              <a:alphaOff val="0"/>
            </a:schemeClr>
          </a:fillRef>
          <a:effectRef idx="1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2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fr-FR"/>
          </a:p>
        </p:txBody>
      </p:sp>
      <p:sp>
        <p:nvSpPr>
          <p:cNvPr id="11" name="ZoneTexte 10"/>
          <p:cNvSpPr txBox="1"/>
          <p:nvPr/>
        </p:nvSpPr>
        <p:spPr>
          <a:xfrm>
            <a:off x="1036864" y="919855"/>
            <a:ext cx="7794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fr-FR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DES APPROCHES TRADITIONELLES(1/2)</a:t>
            </a:r>
          </a:p>
          <a:p>
            <a:endParaRPr lang="fr-FR" sz="2000" dirty="0"/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FDAD8D76-ABA6-9351-2E7F-364A25868A7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fr-FR" dirty="0"/>
          </a:p>
        </p:txBody>
      </p:sp>
      <p:graphicFrame>
        <p:nvGraphicFramePr>
          <p:cNvPr id="8" name="Tableau 7">
            <a:extLst>
              <a:ext uri="{FF2B5EF4-FFF2-40B4-BE49-F238E27FC236}">
                <a16:creationId xmlns:a16="http://schemas.microsoft.com/office/drawing/2014/main" id="{0507BD90-142E-2533-063C-94F3B2FFF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038437"/>
              </p:ext>
            </p:extLst>
          </p:nvPr>
        </p:nvGraphicFramePr>
        <p:xfrm>
          <a:off x="117343" y="1466993"/>
          <a:ext cx="7794888" cy="52235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8722">
                  <a:extLst>
                    <a:ext uri="{9D8B030D-6E8A-4147-A177-3AD203B41FA5}">
                      <a16:colId xmlns:a16="http://schemas.microsoft.com/office/drawing/2014/main" val="637478185"/>
                    </a:ext>
                  </a:extLst>
                </a:gridCol>
                <a:gridCol w="1948722">
                  <a:extLst>
                    <a:ext uri="{9D8B030D-6E8A-4147-A177-3AD203B41FA5}">
                      <a16:colId xmlns:a16="http://schemas.microsoft.com/office/drawing/2014/main" val="4123787409"/>
                    </a:ext>
                  </a:extLst>
                </a:gridCol>
                <a:gridCol w="1948722">
                  <a:extLst>
                    <a:ext uri="{9D8B030D-6E8A-4147-A177-3AD203B41FA5}">
                      <a16:colId xmlns:a16="http://schemas.microsoft.com/office/drawing/2014/main" val="2346465781"/>
                    </a:ext>
                  </a:extLst>
                </a:gridCol>
                <a:gridCol w="1948722">
                  <a:extLst>
                    <a:ext uri="{9D8B030D-6E8A-4147-A177-3AD203B41FA5}">
                      <a16:colId xmlns:a16="http://schemas.microsoft.com/office/drawing/2014/main" val="1166195341"/>
                    </a:ext>
                  </a:extLst>
                </a:gridCol>
              </a:tblGrid>
              <a:tr h="3019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Approche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Fonction principale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Avantages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Limites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867670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Pare-feu (Firewall)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Filtrage du trafic entrant/sortant selon des règles (IP, ports, protocoles)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Première ligne de défense- Contrôle centralisé- Protection contre accès non autorisés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Inefficace contre menaces internes- Repose sur la confiance du réseau interne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8891527"/>
                  </a:ext>
                </a:extLst>
              </a:tr>
              <a:tr h="11549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VLAN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Segmentation logique du réseau local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- Isolation des flux critiques- Limite la propagation des attaques- Organisation du réseau simplifiée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Nécessite configuration rigoureuse- Pas un mécanisme de sécurité en soi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41709588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ACL (Access Control List)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Règles de filtrage définies sur routeurs/commutateur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Contrôle fin des flux- Simple pour réseaux statiques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Peu flexible- Complexité croissante en environnement dynamique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634370717"/>
                  </a:ext>
                </a:extLst>
              </a:tr>
              <a:tr h="87058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100" kern="100" dirty="0">
                          <a:effectLst/>
                        </a:rPr>
                        <a:t>RBAC (Role-Based Access Control)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Attribution des droits selon les rôles des utilisateurs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Administration simplifiée- Réduction de la surface d’exposition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- Nécessite une bonne définition des rôles- Peu adapté aux accès contextuels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717273892"/>
                  </a:ext>
                </a:extLst>
              </a:tr>
              <a:tr h="11549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>
                          <a:effectLst/>
                        </a:rPr>
                        <a:t>Proxy &amp; DMZ</a:t>
                      </a:r>
                      <a:endParaRPr lang="fr-FR" sz="11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Filtrage des connexions sortantes (proxy) et isolement des services exposés (DMZ)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- Protection des services publics- Journalisation des requêtes- Réduction du risque de propagation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fr-FR" sz="1100" kern="100" dirty="0">
                          <a:effectLst/>
                        </a:rPr>
                        <a:t>- Maintenance et configuration complexes- Contournables si mal configurés</a:t>
                      </a:r>
                      <a:endParaRPr lang="fr-FR" sz="11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165740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226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activity xmlns="2a0caa78-a4d8-41dd-b17a-932402e57bca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D011F600EDC3A4CA00562F4CD230214" ma:contentTypeVersion="12" ma:contentTypeDescription="Crée un document." ma:contentTypeScope="" ma:versionID="bcd1652925d90694a983152dc78b3133">
  <xsd:schema xmlns:xsd="http://www.w3.org/2001/XMLSchema" xmlns:xs="http://www.w3.org/2001/XMLSchema" xmlns:p="http://schemas.microsoft.com/office/2006/metadata/properties" xmlns:ns1="http://schemas.microsoft.com/sharepoint/v3" xmlns:ns3="2a0caa78-a4d8-41dd-b17a-932402e57bca" targetNamespace="http://schemas.microsoft.com/office/2006/metadata/properties" ma:root="true" ma:fieldsID="e5350c7aac1b0a8392874b060fe2473e" ns1:_="" ns3:_="">
    <xsd:import namespace="http://schemas.microsoft.com/sharepoint/v3"/>
    <xsd:import namespace="2a0caa78-a4d8-41dd-b17a-932402e57bc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  <xsd:element ref="ns3:_activity" minOccurs="0"/>
                <xsd:element ref="ns3:MediaServiceDateTaken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0caa78-a4d8-41dd-b17a-932402e57bc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DDF845-75D5-47F8-AB97-543848A4B421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2a0caa78-a4d8-41dd-b17a-932402e57bca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9796A8A-D33E-4E96-8A47-E83F6C7009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0caa78-a4d8-41dd-b17a-932402e57bc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B34EF68-BF0A-4CD3-8A80-7DD1DF9FEE0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22818</TotalTime>
  <Words>1121</Words>
  <Application>Microsoft Office PowerPoint</Application>
  <PresentationFormat>Affichage à l'écran (4:3)</PresentationFormat>
  <Paragraphs>249</Paragraphs>
  <Slides>36</Slides>
  <Notes>7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 </vt:lpstr>
      <vt:lpstr>Présentation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Présentation PowerPoint</vt:lpstr>
      <vt:lpstr>Présentation PowerPoint</vt:lpstr>
    </vt:vector>
  </TitlesOfParts>
  <Company>Mccann Senegal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Friks Friks</dc:creator>
  <cp:lastModifiedBy>Madeleine BIAYE</cp:lastModifiedBy>
  <cp:revision>408</cp:revision>
  <dcterms:created xsi:type="dcterms:W3CDTF">2012-06-12T18:19:35Z</dcterms:created>
  <dcterms:modified xsi:type="dcterms:W3CDTF">2025-07-18T16:23:16Z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0x010100BD011F600EDC3A4CA00562F4CD230214</vt:lpwstr>
  </property>
</Properties>
</file>